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35"/>
  </p:notesMasterIdLst>
  <p:sldIdLst>
    <p:sldId id="277" r:id="rId2"/>
    <p:sldId id="281" r:id="rId3"/>
    <p:sldId id="296" r:id="rId4"/>
    <p:sldId id="295" r:id="rId5"/>
    <p:sldId id="278" r:id="rId6"/>
    <p:sldId id="287" r:id="rId7"/>
    <p:sldId id="286" r:id="rId8"/>
    <p:sldId id="299" r:id="rId9"/>
    <p:sldId id="279" r:id="rId10"/>
    <p:sldId id="306" r:id="rId11"/>
    <p:sldId id="305" r:id="rId12"/>
    <p:sldId id="304" r:id="rId13"/>
    <p:sldId id="303" r:id="rId14"/>
    <p:sldId id="302" r:id="rId15"/>
    <p:sldId id="301" r:id="rId16"/>
    <p:sldId id="300" r:id="rId17"/>
    <p:sldId id="288" r:id="rId18"/>
    <p:sldId id="280" r:id="rId19"/>
    <p:sldId id="298" r:id="rId20"/>
    <p:sldId id="282" r:id="rId21"/>
    <p:sldId id="290" r:id="rId22"/>
    <p:sldId id="291" r:id="rId23"/>
    <p:sldId id="307" r:id="rId24"/>
    <p:sldId id="292" r:id="rId25"/>
    <p:sldId id="283" r:id="rId26"/>
    <p:sldId id="297" r:id="rId27"/>
    <p:sldId id="309" r:id="rId28"/>
    <p:sldId id="285" r:id="rId29"/>
    <p:sldId id="284" r:id="rId30"/>
    <p:sldId id="310" r:id="rId31"/>
    <p:sldId id="293" r:id="rId32"/>
    <p:sldId id="294" r:id="rId33"/>
    <p:sldId id="289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32"/>
    <a:srgbClr val="929292"/>
    <a:srgbClr val="910030"/>
    <a:srgbClr val="79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690"/>
  </p:normalViewPr>
  <p:slideViewPr>
    <p:cSldViewPr snapToGrid="0">
      <p:cViewPr varScale="1">
        <p:scale>
          <a:sx n="29" d="100"/>
          <a:sy n="29" d="100"/>
        </p:scale>
        <p:origin x="56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at El Hajj" userId="f5853c79-3120-4ba7-8c01-fd988dc792a4" providerId="ADAL" clId="{FB60648D-45C3-4557-A6C2-34E9B32AF8AC}"/>
    <pc:docChg chg="undo addSld modSld">
      <pc:chgData name="Izzat El Hajj" userId="f5853c79-3120-4ba7-8c01-fd988dc792a4" providerId="ADAL" clId="{FB60648D-45C3-4557-A6C2-34E9B32AF8AC}" dt="2023-01-11T12:38:05.628" v="244" actId="20577"/>
      <pc:docMkLst>
        <pc:docMk/>
      </pc:docMkLst>
      <pc:sldChg chg="modSp">
        <pc:chgData name="Izzat El Hajj" userId="f5853c79-3120-4ba7-8c01-fd988dc792a4" providerId="ADAL" clId="{FB60648D-45C3-4557-A6C2-34E9B32AF8AC}" dt="2023-01-11T12:37:46.246" v="22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FB60648D-45C3-4557-A6C2-34E9B32AF8AC}" dt="2023-01-11T12:37:46.246" v="22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modSp">
        <pc:chgData name="Izzat El Hajj" userId="f5853c79-3120-4ba7-8c01-fd988dc792a4" providerId="ADAL" clId="{FB60648D-45C3-4557-A6C2-34E9B32AF8AC}" dt="2023-01-11T12:37:55.742" v="236" actId="20577"/>
        <pc:sldMkLst>
          <pc:docMk/>
          <pc:sldMk cId="323348346" sldId="269"/>
        </pc:sldMkLst>
        <pc:spChg chg="mod">
          <ac:chgData name="Izzat El Hajj" userId="f5853c79-3120-4ba7-8c01-fd988dc792a4" providerId="ADAL" clId="{FB60648D-45C3-4557-A6C2-34E9B32AF8AC}" dt="2023-01-11T12:37:55.742" v="236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">
        <pc:chgData name="Izzat El Hajj" userId="f5853c79-3120-4ba7-8c01-fd988dc792a4" providerId="ADAL" clId="{FB60648D-45C3-4557-A6C2-34E9B32AF8AC}" dt="2023-01-11T12:38:05.628" v="244" actId="20577"/>
        <pc:sldMkLst>
          <pc:docMk/>
          <pc:sldMk cId="1477640242" sldId="270"/>
        </pc:sldMkLst>
        <pc:spChg chg="mod">
          <ac:chgData name="Izzat El Hajj" userId="f5853c79-3120-4ba7-8c01-fd988dc792a4" providerId="ADAL" clId="{FB60648D-45C3-4557-A6C2-34E9B32AF8AC}" dt="2023-01-11T12:38:05.628" v="244" actId="20577"/>
          <ac:spMkLst>
            <pc:docMk/>
            <pc:sldMk cId="1477640242" sldId="270"/>
            <ac:spMk id="5" creationId="{2421EBBF-214D-4177-A7A3-0302CCB240CE}"/>
          </ac:spMkLst>
        </pc:spChg>
      </pc:sldChg>
      <pc:sldChg chg="modSp add">
        <pc:chgData name="Izzat El Hajj" userId="f5853c79-3120-4ba7-8c01-fd988dc792a4" providerId="ADAL" clId="{FB60648D-45C3-4557-A6C2-34E9B32AF8AC}" dt="2023-01-11T12:34:15.026" v="43" actId="1036"/>
        <pc:sldMkLst>
          <pc:docMk/>
          <pc:sldMk cId="569635237" sldId="309"/>
        </pc:sldMkLst>
        <pc:spChg chg="mod">
          <ac:chgData name="Izzat El Hajj" userId="f5853c79-3120-4ba7-8c01-fd988dc792a4" providerId="ADAL" clId="{FB60648D-45C3-4557-A6C2-34E9B32AF8AC}" dt="2023-01-11T12:34:03.290" v="38" actId="20577"/>
          <ac:spMkLst>
            <pc:docMk/>
            <pc:sldMk cId="569635237" sldId="309"/>
            <ac:spMk id="6" creationId="{A08EE9E1-C1B1-4BF7-B096-B68CF54FE629}"/>
          </ac:spMkLst>
        </pc:spChg>
        <pc:spChg chg="mod">
          <ac:chgData name="Izzat El Hajj" userId="f5853c79-3120-4ba7-8c01-fd988dc792a4" providerId="ADAL" clId="{FB60648D-45C3-4557-A6C2-34E9B32AF8AC}" dt="2023-01-11T12:34:15.026" v="43" actId="1036"/>
          <ac:spMkLst>
            <pc:docMk/>
            <pc:sldMk cId="569635237" sldId="309"/>
            <ac:spMk id="8" creationId="{D6009EEE-9F1E-4B37-940B-6383B748BB80}"/>
          </ac:spMkLst>
        </pc:spChg>
      </pc:sldChg>
      <pc:sldChg chg="modSp add modAnim">
        <pc:chgData name="Izzat El Hajj" userId="f5853c79-3120-4ba7-8c01-fd988dc792a4" providerId="ADAL" clId="{FB60648D-45C3-4557-A6C2-34E9B32AF8AC}" dt="2023-01-11T12:37:33.693" v="220" actId="255"/>
        <pc:sldMkLst>
          <pc:docMk/>
          <pc:sldMk cId="4280398954" sldId="310"/>
        </pc:sldMkLst>
        <pc:spChg chg="mod">
          <ac:chgData name="Izzat El Hajj" userId="f5853c79-3120-4ba7-8c01-fd988dc792a4" providerId="ADAL" clId="{FB60648D-45C3-4557-A6C2-34E9B32AF8AC}" dt="2023-01-11T12:37:33.693" v="220" actId="255"/>
          <ac:spMkLst>
            <pc:docMk/>
            <pc:sldMk cId="4280398954" sldId="310"/>
            <ac:spMk id="5" creationId="{C53CE83A-A161-4424-B753-2DD0A1687C67}"/>
          </ac:spMkLst>
        </pc:spChg>
      </pc:sldChg>
    </pc:docChg>
  </pc:docChgLst>
  <pc:docChgLst>
    <pc:chgData name="Izzat El Hajj" userId="f5853c79-3120-4ba7-8c01-fd988dc792a4" providerId="ADAL" clId="{DF44F857-45CA-4AB5-862F-1B5C00D9A29E}"/>
    <pc:docChg chg="addSld modSld">
      <pc:chgData name="Izzat El Hajj" userId="f5853c79-3120-4ba7-8c01-fd988dc792a4" providerId="ADAL" clId="{DF44F857-45CA-4AB5-862F-1B5C00D9A29E}" dt="2022-12-05T09:03:39.451" v="90" actId="6549"/>
      <pc:docMkLst>
        <pc:docMk/>
      </pc:docMkLst>
      <pc:sldChg chg="modSp">
        <pc:chgData name="Izzat El Hajj" userId="f5853c79-3120-4ba7-8c01-fd988dc792a4" providerId="ADAL" clId="{DF44F857-45CA-4AB5-862F-1B5C00D9A29E}" dt="2022-12-05T09:03:39.451" v="90" actId="6549"/>
        <pc:sldMkLst>
          <pc:docMk/>
          <pc:sldMk cId="3352056712" sldId="267"/>
        </pc:sldMkLst>
        <pc:spChg chg="mod">
          <ac:chgData name="Izzat El Hajj" userId="f5853c79-3120-4ba7-8c01-fd988dc792a4" providerId="ADAL" clId="{DF44F857-45CA-4AB5-862F-1B5C00D9A29E}" dt="2022-12-05T09:03:39.451" v="90" actId="6549"/>
          <ac:spMkLst>
            <pc:docMk/>
            <pc:sldMk cId="3352056712" sldId="267"/>
            <ac:spMk id="6" creationId="{B7955187-B3A2-4606-811F-1424B4531387}"/>
          </ac:spMkLst>
        </pc:spChg>
      </pc:sldChg>
    </pc:docChg>
  </pc:docChgLst>
  <pc:docChgLst>
    <pc:chgData name="Izzat El Hajj" userId="f5853c79-3120-4ba7-8c01-fd988dc792a4" providerId="ADAL" clId="{9F36DA50-3547-4B81-BDFD-2D9751E3550A}"/>
    <pc:docChg chg="undo custSel addSld delSld modSld sldOrd">
      <pc:chgData name="Izzat El Hajj" userId="f5853c79-3120-4ba7-8c01-fd988dc792a4" providerId="ADAL" clId="{9F36DA50-3547-4B81-BDFD-2D9751E3550A}" dt="2023-01-11T10:26:11.779" v="1838" actId="20577"/>
      <pc:docMkLst>
        <pc:docMk/>
      </pc:docMkLst>
      <pc:sldChg chg="modTransition">
        <pc:chgData name="Izzat El Hajj" userId="f5853c79-3120-4ba7-8c01-fd988dc792a4" providerId="ADAL" clId="{9F36DA50-3547-4B81-BDFD-2D9751E3550A}" dt="2023-01-11T09:37:16.534" v="11"/>
        <pc:sldMkLst>
          <pc:docMk/>
          <pc:sldMk cId="2414513025" sldId="259"/>
        </pc:sldMkLst>
      </pc:sldChg>
      <pc:sldChg chg="delSp modSp delAnim modAnim">
        <pc:chgData name="Izzat El Hajj" userId="f5853c79-3120-4ba7-8c01-fd988dc792a4" providerId="ADAL" clId="{9F36DA50-3547-4B81-BDFD-2D9751E3550A}" dt="2023-01-11T09:49:59.232" v="813" actId="1035"/>
        <pc:sldMkLst>
          <pc:docMk/>
          <pc:sldMk cId="806208918" sldId="260"/>
        </pc:sldMkLst>
        <pc:spChg chg="mod">
          <ac:chgData name="Izzat El Hajj" userId="f5853c79-3120-4ba7-8c01-fd988dc792a4" providerId="ADAL" clId="{9F36DA50-3547-4B81-BDFD-2D9751E3550A}" dt="2023-01-11T09:49:01.997" v="709" actId="20577"/>
          <ac:spMkLst>
            <pc:docMk/>
            <pc:sldMk cId="806208918" sldId="260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9:41.529" v="753" actId="1035"/>
          <ac:spMkLst>
            <pc:docMk/>
            <pc:sldMk cId="806208918" sldId="260"/>
            <ac:spMk id="7" creationId="{4CD2D11F-1922-48FE-8996-B7860B2E9635}"/>
          </ac:spMkLst>
        </pc:spChg>
        <pc:spChg chg="mod">
          <ac:chgData name="Izzat El Hajj" userId="f5853c79-3120-4ba7-8c01-fd988dc792a4" providerId="ADAL" clId="{9F36DA50-3547-4B81-BDFD-2D9751E3550A}" dt="2023-01-11T09:49:59.232" v="813" actId="1035"/>
          <ac:spMkLst>
            <pc:docMk/>
            <pc:sldMk cId="806208918" sldId="260"/>
            <ac:spMk id="9" creationId="{EB7D8AF6-5176-4E7E-AA13-1EF4EE28B49B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0" creationId="{040B8251-2B81-4063-A30E-92AF80165EF9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1" creationId="{A02EDAB1-02AB-4D30-81E3-668758033A62}"/>
          </ac:spMkLst>
        </pc:spChg>
      </pc:sldChg>
      <pc:sldChg chg="modTransition">
        <pc:chgData name="Izzat El Hajj" userId="f5853c79-3120-4ba7-8c01-fd988dc792a4" providerId="ADAL" clId="{9F36DA50-3547-4B81-BDFD-2D9751E3550A}" dt="2023-01-11T09:37:19.423" v="12"/>
        <pc:sldMkLst>
          <pc:docMk/>
          <pc:sldMk cId="227510850" sldId="261"/>
        </pc:sldMkLst>
      </pc:sldChg>
      <pc:sldChg chg="modSp modAnim">
        <pc:chgData name="Izzat El Hajj" userId="f5853c79-3120-4ba7-8c01-fd988dc792a4" providerId="ADAL" clId="{9F36DA50-3547-4B81-BDFD-2D9751E3550A}" dt="2023-01-11T10:26:11.779" v="183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9F36DA50-3547-4B81-BDFD-2D9751E3550A}" dt="2023-01-11T10:26:11.779" v="183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ord modTransition">
        <pc:chgData name="Izzat El Hajj" userId="f5853c79-3120-4ba7-8c01-fd988dc792a4" providerId="ADAL" clId="{9F36DA50-3547-4B81-BDFD-2D9751E3550A}" dt="2023-01-11T10:19:50.957" v="1588"/>
        <pc:sldMkLst>
          <pc:docMk/>
          <pc:sldMk cId="2961426900" sldId="263"/>
        </pc:sldMkLst>
      </pc:sldChg>
      <pc:sldChg chg="modSp modTransition modAnim">
        <pc:chgData name="Izzat El Hajj" userId="f5853c79-3120-4ba7-8c01-fd988dc792a4" providerId="ADAL" clId="{9F36DA50-3547-4B81-BDFD-2D9751E3550A}" dt="2023-01-11T09:50:43.865" v="818"/>
        <pc:sldMkLst>
          <pc:docMk/>
          <pc:sldMk cId="2276008868" sldId="264"/>
        </pc:sldMkLst>
        <pc:spChg chg="mod">
          <ac:chgData name="Izzat El Hajj" userId="f5853c79-3120-4ba7-8c01-fd988dc792a4" providerId="ADAL" clId="{9F36DA50-3547-4B81-BDFD-2D9751E3550A}" dt="2023-01-11T09:44:06.753" v="386" actId="20577"/>
          <ac:spMkLst>
            <pc:docMk/>
            <pc:sldMk cId="2276008868" sldId="264"/>
            <ac:spMk id="6" creationId="{7624368E-BB1A-4FA1-B776-94C33E883C27}"/>
          </ac:spMkLst>
        </pc:spChg>
      </pc:sldChg>
      <pc:sldChg chg="modTransition">
        <pc:chgData name="Izzat El Hajj" userId="f5853c79-3120-4ba7-8c01-fd988dc792a4" providerId="ADAL" clId="{9F36DA50-3547-4B81-BDFD-2D9751E3550A}" dt="2023-01-11T09:46:33.779" v="523"/>
        <pc:sldMkLst>
          <pc:docMk/>
          <pc:sldMk cId="3548249498" sldId="265"/>
        </pc:sldMkLst>
      </pc:sldChg>
      <pc:sldChg chg="modTransition">
        <pc:chgData name="Izzat El Hajj" userId="f5853c79-3120-4ba7-8c01-fd988dc792a4" providerId="ADAL" clId="{9F36DA50-3547-4B81-BDFD-2D9751E3550A}" dt="2023-01-11T10:02:59.533" v="1353"/>
        <pc:sldMkLst>
          <pc:docMk/>
          <pc:sldMk cId="1126138343" sldId="266"/>
        </pc:sldMkLst>
      </pc:sldChg>
      <pc:sldChg chg="modTransition">
        <pc:chgData name="Izzat El Hajj" userId="f5853c79-3120-4ba7-8c01-fd988dc792a4" providerId="ADAL" clId="{9F36DA50-3547-4B81-BDFD-2D9751E3550A}" dt="2023-01-11T10:02:23.211" v="1315"/>
        <pc:sldMkLst>
          <pc:docMk/>
          <pc:sldMk cId="3352056712" sldId="267"/>
        </pc:sldMkLst>
      </pc:sldChg>
      <pc:sldChg chg="modSp modTransition modAnim">
        <pc:chgData name="Izzat El Hajj" userId="f5853c79-3120-4ba7-8c01-fd988dc792a4" providerId="ADAL" clId="{9F36DA50-3547-4B81-BDFD-2D9751E3550A}" dt="2023-01-11T10:15:22.245" v="1494"/>
        <pc:sldMkLst>
          <pc:docMk/>
          <pc:sldMk cId="323348346" sldId="269"/>
        </pc:sldMkLst>
        <pc:spChg chg="mod">
          <ac:chgData name="Izzat El Hajj" userId="f5853c79-3120-4ba7-8c01-fd988dc792a4" providerId="ADAL" clId="{9F36DA50-3547-4B81-BDFD-2D9751E3550A}" dt="2023-01-11T10:15:14.875" v="1492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 modTransition modAnim">
        <pc:chgData name="Izzat El Hajj" userId="f5853c79-3120-4ba7-8c01-fd988dc792a4" providerId="ADAL" clId="{9F36DA50-3547-4B81-BDFD-2D9751E3550A}" dt="2023-01-11T09:55:36.032" v="1172"/>
        <pc:sldMkLst>
          <pc:docMk/>
          <pc:sldMk cId="1477640242" sldId="270"/>
        </pc:sldMkLst>
        <pc:spChg chg="mod">
          <ac:chgData name="Izzat El Hajj" userId="f5853c79-3120-4ba7-8c01-fd988dc792a4" providerId="ADAL" clId="{9F36DA50-3547-4B81-BDFD-2D9751E3550A}" dt="2023-01-11T09:55:23.818" v="1169" actId="255"/>
          <ac:spMkLst>
            <pc:docMk/>
            <pc:sldMk cId="1477640242" sldId="270"/>
            <ac:spMk id="5" creationId="{2421EBBF-214D-4177-A7A3-0302CCB240CE}"/>
          </ac:spMkLst>
        </pc:spChg>
      </pc:sldChg>
      <pc:sldChg chg="modSp">
        <pc:chgData name="Izzat El Hajj" userId="f5853c79-3120-4ba7-8c01-fd988dc792a4" providerId="ADAL" clId="{9F36DA50-3547-4B81-BDFD-2D9751E3550A}" dt="2023-01-11T09:37:02.312" v="10" actId="20577"/>
        <pc:sldMkLst>
          <pc:docMk/>
          <pc:sldMk cId="2806152822" sldId="277"/>
        </pc:sldMkLst>
        <pc:spChg chg="mod">
          <ac:chgData name="Izzat El Hajj" userId="f5853c79-3120-4ba7-8c01-fd988dc792a4" providerId="ADAL" clId="{9F36DA50-3547-4B81-BDFD-2D9751E3550A}" dt="2023-01-11T09:37:02.312" v="10" actId="20577"/>
          <ac:spMkLst>
            <pc:docMk/>
            <pc:sldMk cId="2806152822" sldId="277"/>
            <ac:spMk id="4" creationId="{E308F1BE-2B69-E9C8-6539-BAE9D8042EDB}"/>
          </ac:spMkLst>
        </pc:spChg>
      </pc:sldChg>
      <pc:sldChg chg="del">
        <pc:chgData name="Izzat El Hajj" userId="f5853c79-3120-4ba7-8c01-fd988dc792a4" providerId="ADAL" clId="{9F36DA50-3547-4B81-BDFD-2D9751E3550A}" dt="2023-01-11T09:37:23.990" v="13" actId="2696"/>
        <pc:sldMkLst>
          <pc:docMk/>
          <pc:sldMk cId="3396612716" sldId="298"/>
        </pc:sldMkLst>
      </pc:sldChg>
      <pc:sldChg chg="del">
        <pc:chgData name="Izzat El Hajj" userId="f5853c79-3120-4ba7-8c01-fd988dc792a4" providerId="ADAL" clId="{9F36DA50-3547-4B81-BDFD-2D9751E3550A}" dt="2023-01-11T10:18:37.494" v="1495" actId="2696"/>
        <pc:sldMkLst>
          <pc:docMk/>
          <pc:sldMk cId="4272423139" sldId="299"/>
        </pc:sldMkLst>
      </pc:sldChg>
      <pc:sldChg chg="del">
        <pc:chgData name="Izzat El Hajj" userId="f5853c79-3120-4ba7-8c01-fd988dc792a4" providerId="ADAL" clId="{9F36DA50-3547-4B81-BDFD-2D9751E3550A}" dt="2023-01-11T10:18:40.137" v="1496" actId="2696"/>
        <pc:sldMkLst>
          <pc:docMk/>
          <pc:sldMk cId="1902001780" sldId="300"/>
        </pc:sldMkLst>
      </pc:sldChg>
      <pc:sldChg chg="del">
        <pc:chgData name="Izzat El Hajj" userId="f5853c79-3120-4ba7-8c01-fd988dc792a4" providerId="ADAL" clId="{9F36DA50-3547-4B81-BDFD-2D9751E3550A}" dt="2023-01-11T09:39:30.642" v="17" actId="2696"/>
        <pc:sldMkLst>
          <pc:docMk/>
          <pc:sldMk cId="1000920294" sldId="301"/>
        </pc:sldMkLst>
      </pc:sldChg>
      <pc:sldChg chg="addSp delSp modSp add modAnim">
        <pc:chgData name="Izzat El Hajj" userId="f5853c79-3120-4ba7-8c01-fd988dc792a4" providerId="ADAL" clId="{9F36DA50-3547-4B81-BDFD-2D9751E3550A}" dt="2023-01-11T09:50:12.377" v="815"/>
        <pc:sldMkLst>
          <pc:docMk/>
          <pc:sldMk cId="3465067756" sldId="302"/>
        </pc:sldMkLst>
        <pc:spChg chg="mod">
          <ac:chgData name="Izzat El Hajj" userId="f5853c79-3120-4ba7-8c01-fd988dc792a4" providerId="ADAL" clId="{9F36DA50-3547-4B81-BDFD-2D9751E3550A}" dt="2023-01-11T09:50:12.377" v="815"/>
          <ac:spMkLst>
            <pc:docMk/>
            <pc:sldMk cId="3465067756" sldId="302"/>
            <ac:spMk id="6" creationId="{A08EE9E1-C1B1-4BF7-B096-B68CF54FE62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7" creationId="{4CD2D11F-1922-48FE-8996-B7860B2E9635}"/>
          </ac:spMkLst>
        </pc:spChg>
        <pc:spChg chg="add mod ord">
          <ac:chgData name="Izzat El Hajj" userId="f5853c79-3120-4ba7-8c01-fd988dc792a4" providerId="ADAL" clId="{9F36DA50-3547-4B81-BDFD-2D9751E3550A}" dt="2023-01-11T09:41:26.327" v="132" actId="14100"/>
          <ac:spMkLst>
            <pc:docMk/>
            <pc:sldMk cId="3465067756" sldId="302"/>
            <ac:spMk id="8" creationId="{D6009EEE-9F1E-4B37-940B-6383B748BB80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9" creationId="{EB7D8AF6-5176-4E7E-AA13-1EF4EE28B49B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0" creationId="{040B8251-2B81-4063-A30E-92AF80165EF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1" creationId="{A02EDAB1-02AB-4D30-81E3-668758033A62}"/>
          </ac:spMkLst>
        </pc:spChg>
      </pc:sldChg>
      <pc:sldChg chg="modSp add">
        <pc:chgData name="Izzat El Hajj" userId="f5853c79-3120-4ba7-8c01-fd988dc792a4" providerId="ADAL" clId="{9F36DA50-3547-4B81-BDFD-2D9751E3550A}" dt="2023-01-11T09:50:15.159" v="817"/>
        <pc:sldMkLst>
          <pc:docMk/>
          <pc:sldMk cId="450729296" sldId="303"/>
        </pc:sldMkLst>
        <pc:spChg chg="mod">
          <ac:chgData name="Izzat El Hajj" userId="f5853c79-3120-4ba7-8c01-fd988dc792a4" providerId="ADAL" clId="{9F36DA50-3547-4B81-BDFD-2D9751E3550A}" dt="2023-01-11T09:50:15.159" v="817"/>
          <ac:spMkLst>
            <pc:docMk/>
            <pc:sldMk cId="450729296" sldId="303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6:25.138" v="522" actId="14100"/>
          <ac:spMkLst>
            <pc:docMk/>
            <pc:sldMk cId="450729296" sldId="303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09:53:22.090" v="944" actId="14100"/>
        <pc:sldMkLst>
          <pc:docMk/>
          <pc:sldMk cId="1642904262" sldId="304"/>
        </pc:sldMkLst>
        <pc:spChg chg="mod">
          <ac:chgData name="Izzat El Hajj" userId="f5853c79-3120-4ba7-8c01-fd988dc792a4" providerId="ADAL" clId="{9F36DA50-3547-4B81-BDFD-2D9751E3550A}" dt="2023-01-11T09:53:10.379" v="859" actId="20577"/>
          <ac:spMkLst>
            <pc:docMk/>
            <pc:sldMk cId="1642904262" sldId="304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53:22.090" v="944" actId="14100"/>
          <ac:spMkLst>
            <pc:docMk/>
            <pc:sldMk cId="1642904262" sldId="304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12.378" v="1314" actId="14100"/>
        <pc:sldMkLst>
          <pc:docMk/>
          <pc:sldMk cId="4060562770" sldId="305"/>
        </pc:sldMkLst>
        <pc:spChg chg="mod">
          <ac:chgData name="Izzat El Hajj" userId="f5853c79-3120-4ba7-8c01-fd988dc792a4" providerId="ADAL" clId="{9F36DA50-3547-4B81-BDFD-2D9751E3550A}" dt="2023-01-11T10:02:03.552" v="1268" actId="20577"/>
          <ac:spMkLst>
            <pc:docMk/>
            <pc:sldMk cId="4060562770" sldId="305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12.378" v="1314" actId="14100"/>
          <ac:spMkLst>
            <pc:docMk/>
            <pc:sldMk cId="4060562770" sldId="305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46.505" v="1352" actId="14100"/>
        <pc:sldMkLst>
          <pc:docMk/>
          <pc:sldMk cId="3706293894" sldId="306"/>
        </pc:sldMkLst>
        <pc:spChg chg="mod">
          <ac:chgData name="Izzat El Hajj" userId="f5853c79-3120-4ba7-8c01-fd988dc792a4" providerId="ADAL" clId="{9F36DA50-3547-4B81-BDFD-2D9751E3550A}" dt="2023-01-11T10:02:37.634" v="1345"/>
          <ac:spMkLst>
            <pc:docMk/>
            <pc:sldMk cId="3706293894" sldId="306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46.505" v="1352" actId="14100"/>
          <ac:spMkLst>
            <pc:docMk/>
            <pc:sldMk cId="3706293894" sldId="306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3:55.874" v="1419" actId="14100"/>
        <pc:sldMkLst>
          <pc:docMk/>
          <pc:sldMk cId="3981105910" sldId="307"/>
        </pc:sldMkLst>
        <pc:spChg chg="mod">
          <ac:chgData name="Izzat El Hajj" userId="f5853c79-3120-4ba7-8c01-fd988dc792a4" providerId="ADAL" clId="{9F36DA50-3547-4B81-BDFD-2D9751E3550A}" dt="2023-01-11T10:03:41.954" v="1411" actId="20577"/>
          <ac:spMkLst>
            <pc:docMk/>
            <pc:sldMk cId="3981105910" sldId="307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3:55.874" v="1419" actId="14100"/>
          <ac:spMkLst>
            <pc:docMk/>
            <pc:sldMk cId="3981105910" sldId="307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19:25.945" v="1586" actId="14100"/>
        <pc:sldMkLst>
          <pc:docMk/>
          <pc:sldMk cId="2773534356" sldId="308"/>
        </pc:sldMkLst>
        <pc:spChg chg="mod">
          <ac:chgData name="Izzat El Hajj" userId="f5853c79-3120-4ba7-8c01-fd988dc792a4" providerId="ADAL" clId="{9F36DA50-3547-4B81-BDFD-2D9751E3550A}" dt="2023-01-11T10:19:15.263" v="1556" actId="20577"/>
          <ac:spMkLst>
            <pc:docMk/>
            <pc:sldMk cId="2773534356" sldId="308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19:25.945" v="1586" actId="14100"/>
          <ac:spMkLst>
            <pc:docMk/>
            <pc:sldMk cId="2773534356" sldId="308"/>
            <ac:spMk id="8" creationId="{D6009EEE-9F1E-4B37-940B-6383B748BB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2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4-49B2-8817-395B232E322E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4-49B2-8817-395B232E322E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4-49B2-8817-395B232E322E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B4-49B2-8817-395B232E322E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8B4-49B2-8817-395B232E322E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8B4-49B2-8817-395B232E322E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8B4-49B2-8817-395B232E322E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B4-49B2-8817-395B232E322E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B4-49B2-8817-395B232E322E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B4-49B2-8817-395B232E322E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B4-49B2-8817-395B232E322E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8B4-49B2-8817-395B232E322E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08B4-49B2-8817-395B232E322E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08B4-49B2-8817-395B232E322E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08B4-49B2-8817-395B232E322E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8B4-49B2-8817-395B232E322E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8B4-49B2-8817-395B232E322E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8B4-49B2-8817-395B232E322E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8B4-49B2-8817-395B232E322E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8B4-49B2-8817-395B232E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IPC!$G$1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IPC!$G$2:$G$26</c:f>
              <c:numCache>
                <c:formatCode>0.0</c:formatCode>
                <c:ptCount val="25"/>
                <c:pt idx="0">
                  <c:v>2.4500000000000002</c:v>
                </c:pt>
                <c:pt idx="1">
                  <c:v>2.4500000000000002</c:v>
                </c:pt>
                <c:pt idx="2">
                  <c:v>2.42</c:v>
                </c:pt>
                <c:pt idx="3">
                  <c:v>1.93</c:v>
                </c:pt>
                <c:pt idx="4">
                  <c:v>0.91</c:v>
                </c:pt>
                <c:pt idx="5">
                  <c:v>3.21</c:v>
                </c:pt>
                <c:pt idx="6">
                  <c:v>2.88</c:v>
                </c:pt>
                <c:pt idx="7">
                  <c:v>1.71</c:v>
                </c:pt>
                <c:pt idx="8">
                  <c:v>0.4</c:v>
                </c:pt>
                <c:pt idx="9">
                  <c:v>0.24</c:v>
                </c:pt>
                <c:pt idx="10">
                  <c:v>3.69</c:v>
                </c:pt>
                <c:pt idx="11">
                  <c:v>3.72</c:v>
                </c:pt>
                <c:pt idx="12">
                  <c:v>3.72</c:v>
                </c:pt>
                <c:pt idx="13">
                  <c:v>3.26</c:v>
                </c:pt>
                <c:pt idx="14">
                  <c:v>2.29</c:v>
                </c:pt>
                <c:pt idx="15">
                  <c:v>1.99</c:v>
                </c:pt>
                <c:pt idx="16">
                  <c:v>1.56</c:v>
                </c:pt>
                <c:pt idx="17">
                  <c:v>1.67</c:v>
                </c:pt>
                <c:pt idx="18">
                  <c:v>1.1000000000000001</c:v>
                </c:pt>
                <c:pt idx="19">
                  <c:v>0.65</c:v>
                </c:pt>
                <c:pt idx="20">
                  <c:v>1.74</c:v>
                </c:pt>
                <c:pt idx="21">
                  <c:v>1.37</c:v>
                </c:pt>
                <c:pt idx="22">
                  <c:v>1.26</c:v>
                </c:pt>
                <c:pt idx="23">
                  <c:v>0.84</c:v>
                </c:pt>
                <c:pt idx="2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36-4EA2-B78F-4C2F4D335308}"/>
            </c:ext>
          </c:extLst>
        </c:ser>
        <c:ser>
          <c:idx val="3"/>
          <c:order val="1"/>
          <c:tx>
            <c:strRef>
              <c:f>IPC!$F$1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IPC!$F$2:$F$26</c:f>
              <c:numCache>
                <c:formatCode>0.0</c:formatCode>
                <c:ptCount val="25"/>
                <c:pt idx="0">
                  <c:v>2.77</c:v>
                </c:pt>
                <c:pt idx="1">
                  <c:v>2.8</c:v>
                </c:pt>
                <c:pt idx="2">
                  <c:v>2.79</c:v>
                </c:pt>
                <c:pt idx="3">
                  <c:v>2.42</c:v>
                </c:pt>
                <c:pt idx="4">
                  <c:v>1.61</c:v>
                </c:pt>
                <c:pt idx="5">
                  <c:v>3.39</c:v>
                </c:pt>
                <c:pt idx="6">
                  <c:v>3.41</c:v>
                </c:pt>
                <c:pt idx="7">
                  <c:v>3.28</c:v>
                </c:pt>
                <c:pt idx="8">
                  <c:v>1.67</c:v>
                </c:pt>
                <c:pt idx="9">
                  <c:v>0.83</c:v>
                </c:pt>
                <c:pt idx="10">
                  <c:v>3.36</c:v>
                </c:pt>
                <c:pt idx="11">
                  <c:v>3.27</c:v>
                </c:pt>
                <c:pt idx="12">
                  <c:v>3.21</c:v>
                </c:pt>
                <c:pt idx="13">
                  <c:v>2.76</c:v>
                </c:pt>
                <c:pt idx="14">
                  <c:v>1.93</c:v>
                </c:pt>
                <c:pt idx="15">
                  <c:v>1.99</c:v>
                </c:pt>
                <c:pt idx="16">
                  <c:v>1.2</c:v>
                </c:pt>
                <c:pt idx="17">
                  <c:v>0.88</c:v>
                </c:pt>
                <c:pt idx="18">
                  <c:v>0.48</c:v>
                </c:pt>
                <c:pt idx="19">
                  <c:v>0.34</c:v>
                </c:pt>
                <c:pt idx="20">
                  <c:v>1.86</c:v>
                </c:pt>
                <c:pt idx="21">
                  <c:v>1.24</c:v>
                </c:pt>
                <c:pt idx="22">
                  <c:v>0.93</c:v>
                </c:pt>
                <c:pt idx="23">
                  <c:v>0.52</c:v>
                </c:pt>
                <c:pt idx="2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D36-4EA2-B78F-4C2F4D335308}"/>
            </c:ext>
          </c:extLst>
        </c:ser>
        <c:ser>
          <c:idx val="2"/>
          <c:order val="2"/>
          <c:tx>
            <c:strRef>
              <c:f>IPC!$E$1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IPC!$E$2:$E$26</c:f>
              <c:numCache>
                <c:formatCode>0.0</c:formatCode>
                <c:ptCount val="25"/>
                <c:pt idx="0">
                  <c:v>2.91</c:v>
                </c:pt>
                <c:pt idx="1">
                  <c:v>2.84</c:v>
                </c:pt>
                <c:pt idx="2">
                  <c:v>2.8</c:v>
                </c:pt>
                <c:pt idx="3">
                  <c:v>2.36</c:v>
                </c:pt>
                <c:pt idx="4">
                  <c:v>1.7</c:v>
                </c:pt>
                <c:pt idx="5">
                  <c:v>3.41</c:v>
                </c:pt>
                <c:pt idx="6">
                  <c:v>3.38</c:v>
                </c:pt>
                <c:pt idx="7">
                  <c:v>3.35</c:v>
                </c:pt>
                <c:pt idx="8">
                  <c:v>2.89</c:v>
                </c:pt>
                <c:pt idx="9">
                  <c:v>2.0699999999999998</c:v>
                </c:pt>
                <c:pt idx="10">
                  <c:v>2.88</c:v>
                </c:pt>
                <c:pt idx="11">
                  <c:v>2.5499999999999998</c:v>
                </c:pt>
                <c:pt idx="12">
                  <c:v>2.29</c:v>
                </c:pt>
                <c:pt idx="13">
                  <c:v>1.78</c:v>
                </c:pt>
                <c:pt idx="14">
                  <c:v>1.26</c:v>
                </c:pt>
                <c:pt idx="15">
                  <c:v>1.77</c:v>
                </c:pt>
                <c:pt idx="16">
                  <c:v>0.68</c:v>
                </c:pt>
                <c:pt idx="17">
                  <c:v>0.47</c:v>
                </c:pt>
                <c:pt idx="18">
                  <c:v>0.24</c:v>
                </c:pt>
                <c:pt idx="19">
                  <c:v>0.16</c:v>
                </c:pt>
                <c:pt idx="20">
                  <c:v>1.8</c:v>
                </c:pt>
                <c:pt idx="21">
                  <c:v>0.63</c:v>
                </c:pt>
                <c:pt idx="22">
                  <c:v>0.45</c:v>
                </c:pt>
                <c:pt idx="23">
                  <c:v>0.24</c:v>
                </c:pt>
                <c:pt idx="24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D36-4EA2-B78F-4C2F4D335308}"/>
            </c:ext>
          </c:extLst>
        </c:ser>
        <c:ser>
          <c:idx val="1"/>
          <c:order val="3"/>
          <c:tx>
            <c:strRef>
              <c:f>IPC!$D$1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IPC!$D$2:$D$26</c:f>
              <c:numCache>
                <c:formatCode>0.0</c:formatCode>
                <c:ptCount val="25"/>
                <c:pt idx="0">
                  <c:v>2.83</c:v>
                </c:pt>
                <c:pt idx="1">
                  <c:v>2.61</c:v>
                </c:pt>
                <c:pt idx="2">
                  <c:v>2.48</c:v>
                </c:pt>
                <c:pt idx="3">
                  <c:v>1.84</c:v>
                </c:pt>
                <c:pt idx="4">
                  <c:v>1.21</c:v>
                </c:pt>
                <c:pt idx="5">
                  <c:v>3.33</c:v>
                </c:pt>
                <c:pt idx="6">
                  <c:v>3.19</c:v>
                </c:pt>
                <c:pt idx="7">
                  <c:v>3.11</c:v>
                </c:pt>
                <c:pt idx="8">
                  <c:v>2.52</c:v>
                </c:pt>
                <c:pt idx="9">
                  <c:v>1.77</c:v>
                </c:pt>
                <c:pt idx="10">
                  <c:v>2.46</c:v>
                </c:pt>
                <c:pt idx="11">
                  <c:v>1.83</c:v>
                </c:pt>
                <c:pt idx="12">
                  <c:v>1.69</c:v>
                </c:pt>
                <c:pt idx="13">
                  <c:v>2.06</c:v>
                </c:pt>
                <c:pt idx="14">
                  <c:v>1.6</c:v>
                </c:pt>
                <c:pt idx="15">
                  <c:v>1.83</c:v>
                </c:pt>
                <c:pt idx="16">
                  <c:v>0.56000000000000005</c:v>
                </c:pt>
                <c:pt idx="17">
                  <c:v>0.38</c:v>
                </c:pt>
                <c:pt idx="18">
                  <c:v>0.2</c:v>
                </c:pt>
                <c:pt idx="19">
                  <c:v>0.12</c:v>
                </c:pt>
                <c:pt idx="20">
                  <c:v>1.85</c:v>
                </c:pt>
                <c:pt idx="21">
                  <c:v>0.54</c:v>
                </c:pt>
                <c:pt idx="22">
                  <c:v>0.38</c:v>
                </c:pt>
                <c:pt idx="23">
                  <c:v>0.2</c:v>
                </c:pt>
                <c:pt idx="24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D36-4EA2-B78F-4C2F4D335308}"/>
            </c:ext>
          </c:extLst>
        </c:ser>
        <c:ser>
          <c:idx val="0"/>
          <c:order val="4"/>
          <c:tx>
            <c:strRef>
              <c:f>IPC!$C$1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IPC!$C$2:$C$26</c:f>
              <c:numCache>
                <c:formatCode>0.0</c:formatCode>
                <c:ptCount val="25"/>
                <c:pt idx="0">
                  <c:v>2.66</c:v>
                </c:pt>
                <c:pt idx="1">
                  <c:v>2.38</c:v>
                </c:pt>
                <c:pt idx="2">
                  <c:v>2.25</c:v>
                </c:pt>
                <c:pt idx="3">
                  <c:v>1.82</c:v>
                </c:pt>
                <c:pt idx="4">
                  <c:v>1.27</c:v>
                </c:pt>
                <c:pt idx="5">
                  <c:v>3.14</c:v>
                </c:pt>
                <c:pt idx="6">
                  <c:v>2.97</c:v>
                </c:pt>
                <c:pt idx="7">
                  <c:v>2.87</c:v>
                </c:pt>
                <c:pt idx="8">
                  <c:v>2.38</c:v>
                </c:pt>
                <c:pt idx="9">
                  <c:v>1.68</c:v>
                </c:pt>
                <c:pt idx="10">
                  <c:v>2.2200000000000002</c:v>
                </c:pt>
                <c:pt idx="11">
                  <c:v>1.58</c:v>
                </c:pt>
                <c:pt idx="12">
                  <c:v>2.02</c:v>
                </c:pt>
                <c:pt idx="13">
                  <c:v>1.84</c:v>
                </c:pt>
                <c:pt idx="14">
                  <c:v>1.38</c:v>
                </c:pt>
                <c:pt idx="15">
                  <c:v>1.85</c:v>
                </c:pt>
                <c:pt idx="16">
                  <c:v>0.99</c:v>
                </c:pt>
                <c:pt idx="17">
                  <c:v>0.74</c:v>
                </c:pt>
                <c:pt idx="18">
                  <c:v>0.41</c:v>
                </c:pt>
                <c:pt idx="19">
                  <c:v>0.18</c:v>
                </c:pt>
                <c:pt idx="20">
                  <c:v>1.84</c:v>
                </c:pt>
                <c:pt idx="21">
                  <c:v>0.98</c:v>
                </c:pt>
                <c:pt idx="22">
                  <c:v>0.73</c:v>
                </c:pt>
                <c:pt idx="23">
                  <c:v>0.4</c:v>
                </c:pt>
                <c:pt idx="2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D36-4EA2-B78F-4C2F4D335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72752"/>
        <c:axId val="679630608"/>
      </c:lineChart>
      <c:catAx>
        <c:axId val="7659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0608"/>
        <c:crosses val="autoZero"/>
        <c:auto val="1"/>
        <c:lblAlgn val="ctr"/>
        <c:lblOffset val="100"/>
        <c:noMultiLvlLbl val="0"/>
      </c:catAx>
      <c:valAx>
        <c:axId val="6796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Instructions per cycle</a:t>
                </a:r>
              </a:p>
            </c:rich>
          </c:tx>
          <c:layout>
            <c:manualLayout>
              <c:xMode val="edge"/>
              <c:yMode val="edge"/>
              <c:x val="6.7673972732184779E-3"/>
              <c:y val="1.58717018344301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72752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EB5F38D-506C-4D42-A350-1FC51F34C9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B15CF7-94B7-4C2D-BFAF-67DF89C20A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55B221-B9EE-4523-A074-45912467CB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225DD9-A9BE-44A5-9B20-89188E76DA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988C14D8-5AE6-4FE6-ADAF-0CD6FC32AD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D6987AB-7AF0-4ED2-8235-3447D8B896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38F7EF1-1EEE-4D6F-AF76-BEFE4BB735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0FBE1D6-BCFF-42EF-B865-43EEBCE6B9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C711DCF-B609-4681-B06F-630D6AD14C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252F50E0-6911-48E6-BCB8-ADC441DFCE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A29597B-9E5D-4694-B831-92FCCE5180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5EE9380-6B81-4046-BC84-370F305247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FD7BD9A-C164-4ADB-B1C4-612B2C2DD7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110F9A9-900A-4B6D-9C48-FD19B0AF88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733F029-AF33-43FC-8190-87EC0FB41F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001F73C-C9FF-420E-954A-52C42AD64F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591700A0-3C7A-4979-BAF9-F47050AFF7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35BCCD1-13DD-4992-8C68-A814F90103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0921A7B-6DB4-4796-B5BA-1A3A711A03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21DDD82-9274-4648-9481-B6DB93F5B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2D98CB1-1DA6-4404-80F6-D35DCEE4A1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B0F8387-2A52-4488-B2B8-B2D01CE853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3A079AE-7B6A-4D93-ABAB-CA0E874540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66BDB2D2-402E-4EDB-8F70-9985F8115B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FD1C209D-6591-4F1B-ABEC-EC7E470B2B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F1F5914-42BF-48A2-9021-FB15B91336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E1268C-C171-4298-9639-3CA859B590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A0329FC-9749-4CBC-BDAE-DE996017CA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C988393-AF65-43E5-BF0F-D650AF3652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7C82F0F-D246-4EC1-8CDF-476260B768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A36467C-6F7E-42B8-A907-6AED0C9BB0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4CB2BCF-62A7-4E3F-86BB-721B670B27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A6FFA3B-13E1-423E-800A-0F00D821B4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41B4CF0D-DBD2-40D0-812C-76D2AB6AA8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AE235B24-3E18-4991-A245-1FD5D31952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836FA88-5AE4-40B0-8E1B-20C7A0F93A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1A89079-FE19-4452-97CF-215F2C1C1E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71569E4-05D8-4DB4-A79D-4CD2C19CA5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ED0DEC4C-777A-4C5B-89ED-7A823FCD7D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81A5447-3F2C-4C38-BE8C-22271CF121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1221D40-DD40-4A7D-9030-9BD989C133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2F601CAC-84D1-4201-A784-7E14672942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77544FF1-C1B2-483B-AAB4-A6559F2643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69DEC47-0E37-4270-91BC-0627BC5AD3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CBBAC2-3DF6-444E-9ABC-E371653A83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96EED5-ED1D-45F4-A977-89DFBB045A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68AA61-0F62-44F3-A8DD-60068D75F9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1990926A-04C7-4E2D-BD82-696D724B0C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84E4351-E4A5-4340-9F58-4A64651C5D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ACDBBFC-9B5B-4E31-B27F-32C736BC41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B611166-CEB6-438B-A3DE-203BC9D28F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56DEB25-A7EF-4616-8C1C-383592C995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DD9F81C8-586E-49C4-844A-86FF1E66DE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DB09C91-3FCF-470E-B0D1-AB546C7C84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5F943D9-387E-48F9-9D58-0F2E34F102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87F546B-B256-4809-9324-3BBD024018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A6842DC-4E73-418F-848F-636D7BC75F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86453BC-66EF-4F27-AEE3-F225D75EF7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55649E8-A2AD-47C1-888B-8065D1ADA4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B5DDD5B9-907E-4E15-A23B-425354E19C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F6BD30E-BA58-4368-8896-FA7B9E6488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EE15867D-6731-45ED-9A90-5C6EC9FC4C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05EF427-E255-4442-9C4C-6098016804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A9C1C059-B115-4CCE-8BB6-B9B9216C0F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AED1FE0-B386-4C5C-AA75-2E2A6E2510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06380AE0-DC82-40DA-B453-C5DC87FEC4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98764A1-FF0F-44E5-B045-4D6B3DCB40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EC9BEE24-4FBA-40B7-AE16-7CC54A3C8A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04E2216-5800-43D1-87AF-0DBCA2E495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084CB2-1EC6-4CB6-8A17-FD39DC3BA7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BFD1666-4CBB-46CB-A750-1665FBF554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F905671-26A7-472A-B218-85B76AA6BF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C0E768B-EEE5-4DFB-988C-D8DF53F718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79CC0BF-8261-4DB5-B0B7-DFB9F7F816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1924FF3-DF30-4469-AF73-9FB02B1550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33051F8-393A-4E08-A233-CC61E55D05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29A413A4-D4EF-4516-BF42-AD921C9579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48806890-9C89-4DFD-A110-506E7788A9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4EE0177-ACA6-481F-BCF2-A747948478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8A3D7E6-F611-4D0B-A7B3-FFAD0E0647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BC9FB2CC-C908-43D1-A3B3-0838EA14F1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79D3E6A8-62E5-4825-AB2F-770EF48D89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374135B0-8EA8-41C5-B023-7CE3B35E05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082E0E87-E7FF-4A02-A8F5-7FE48E7BA7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6AA0FEBA-C332-475F-B60F-F4CDCF79A3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78D7AFA-163D-47BE-BE2D-35F257A88D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26D9179-90D3-4984-9054-3B84B8F7E4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9BE29F-A6D6-42A4-A5DD-F4DAE838CB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1D75C7-08ED-4C17-957F-2B1BAF6FF3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6E46E5-1554-4620-82DE-CF5441D406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AF24589D-163B-4B6E-BA65-8DB2D51F89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12793F0-B76C-4B1D-9831-2B36EE0E02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1A379D-4D33-4EF7-B7D5-C1976083D6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7213FE1-4ACC-4A2B-9180-5B40299C4F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F3515C-4502-4FED-9388-64CC4741CE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9FEE4AD6-C063-42BD-9E50-33011B774C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6BD0B67-9FBC-4111-B2D4-B308553982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C703AFA-281B-42B8-B497-740D1335E6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50B9B75-8CBF-4B51-ABD2-822658D569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FBB8A7E-4092-41EF-9CE8-E8E2AF3264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7CB7562-03EF-45C5-9467-E36F689282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E6C41B85-8BD9-4937-AC1A-5F6FCF1642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D058913-8525-44FC-BF5E-9596366CF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E93E8ED-CE05-496F-80F4-39B47B5610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75017FD-4D8F-4AB5-8307-5346CADEF4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BCC0B0B-C0D4-4B70-9B97-90C38788D3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911686EA-CB99-401A-B2DE-746F98B02F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50A9727D-4DDF-45F3-8BFE-37EAFD30CA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6D3FC438-6013-4075-AD96-A0F2C5D48B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D4EAB766-AD72-4276-B873-D9600A1C83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81CBDA8-0DF1-4495-8AE8-9B2241D428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BCC85FC-EF72-4438-B845-2F9CA4041E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32F7F3-80A5-4E8C-99D3-490B93E50A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72AE607-C556-4B25-9654-943A5F01E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5E06040-D577-411C-A2E1-0744D79C3F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7A4D40E-51AC-4140-8CA6-DD92E549B1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AD4A025-EA69-4E9D-A835-F9CC76590B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A5713E7-36AB-4A20-A075-FEBB9F027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38CF2ED-2C56-4100-899E-E9C29BA02D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DA4BAB8D-F66A-4BD7-BF16-204BA5DF53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30406509-6433-4EB1-8A60-927A01369C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90E71ED-AA94-4D5F-9BEE-7D40E57E96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A256EB01-5289-436F-8E7E-09D7CC95ED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D01903F-53EA-4E2C-9872-55072622B7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F401C3C2-C84C-4B1C-9ED7-F845ADD89F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CB5F5D4-01BD-43D4-9E89-AC0279A85E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2308A08C-DD6B-43C9-B6F3-EAA6E9DC23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60714FAB-D335-4BB4-8DB4-D737882070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F91A0752-94C3-4BE8-863C-DCBF768C6A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79FAFD1-68F6-4D14-8E6E-F5AE655930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CB230DA-4D9D-48C2-B593-121C095CBB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1E5EE27-1A7B-47F4-A62F-ABA6F732A6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A97185-D886-41E9-AEFA-5288E460AB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855E514B-2838-4DDB-AEE0-F48E1028CC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EF9CA08-6110-45BE-AA4E-C60537D204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C8122EF-9BBF-4745-8541-6CBA724438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84BCA0D-4E52-499C-9012-382DB4BB1B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B21E547-898C-478D-9AB0-69A5953BBB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BF0DE13F-3997-4102-88A8-5296870BCA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0CA9000-A7CC-4286-95E7-12DEFD9340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EC3E308-3BEB-4DF0-91D9-122DBEE6D3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E7F14DB-A3C9-4BE1-8510-6F3BBBE03A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E294583-4D8B-4E78-AA05-4BE4CFB607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C2C5098-1C06-44B8-996A-B7E28ACEEA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47537A1-981B-43C5-AB16-B19D2CE6AF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AB5E61E-C793-4731-B34F-D5D53DDC3A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9F80423-6FBA-4FF1-9106-A31071E940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C84B6F3-A865-4483-ADD8-C68C067E4B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63832DD-9072-42C8-83A7-870E0A7C47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6A92576-2713-4D50-A14E-C70C4A7BC7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207D444-7B1E-40C5-AA01-D65ED09E82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634A5EC-6224-4F5F-A688-22F8E297D2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DD22209-370E-42CD-94E2-C807BB7EAC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DCEF3ACA-6099-4186-B8BD-FA890A017A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8154131-1F7B-4BD2-B5F9-4AC803CA19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33A59F-870F-4901-962E-5D4E0BF904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DA18831-962C-4BF6-A249-B3BB005A56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9E49222-6444-42F0-B8D8-B64D6B4554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275134D-35CA-4866-8554-039CC77E74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98CC978-8688-4729-8219-EE7A9A34FA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01F06CA-C0A9-469E-A562-7F986E84A0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C09E7C1-DBE3-45C8-B84A-20F79B5F6B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AADD3531-B4CD-4FFC-97F1-A7C325218F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E8A5A88D-4FEF-4AC5-9DC7-BB73C8BAD8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2031B6A-AE27-44BE-BB4F-B89EB275A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2726AD2-C50A-4911-B037-91CB7B966F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BCFF4FE-730E-488D-A242-76FFF2600C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C579020D-1F80-480B-99CB-D12AA5C3D4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DC56BD1-150B-4E6B-BFB7-D07194519A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2C64FC0-79EC-4116-AE5E-0455912881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EEB811D-96EF-4429-A52E-0DBAF6E926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F5FE5227-BE34-4652-A56A-8165957C56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8-42AE-9ACF-1C04AE40EF17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D8-42AE-9ACF-1C04AE40EF17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D8-42AE-9ACF-1C04AE40EF17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D8-42AE-9ACF-1C04AE40EF17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D8-42AE-9ACF-1C04AE40EF17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D8-42AE-9ACF-1C04AE40EF17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D8-42AE-9ACF-1C04AE40EF17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6D8-42AE-9ACF-1C04AE40EF17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6D8-42AE-9ACF-1C04AE40EF17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6D8-42AE-9ACF-1C04AE40EF17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6D8-42AE-9ACF-1C04AE40EF17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6D8-42AE-9ACF-1C04AE40EF17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36D8-42AE-9ACF-1C04AE40EF17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36D8-42AE-9ACF-1C04AE40EF17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36D8-42AE-9ACF-1C04AE40EF17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6D8-42AE-9ACF-1C04AE40EF17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6D8-42AE-9ACF-1C04AE40EF17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6D8-42AE-9ACF-1C04AE40EF17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6D8-42AE-9ACF-1C04AE40EF17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36D8-42AE-9ACF-1C04AE40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stalls_mem_any!$G$1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stalls_mem_any!$G$2:$G$26</c:f>
              <c:numCache>
                <c:formatCode>General</c:formatCode>
                <c:ptCount val="25"/>
                <c:pt idx="0">
                  <c:v>1784100000000</c:v>
                </c:pt>
                <c:pt idx="1">
                  <c:v>1729840000000</c:v>
                </c:pt>
                <c:pt idx="2">
                  <c:v>1826980000000</c:v>
                </c:pt>
                <c:pt idx="3">
                  <c:v>4044710000000</c:v>
                </c:pt>
                <c:pt idx="4">
                  <c:v>15429000000000</c:v>
                </c:pt>
                <c:pt idx="5">
                  <c:v>1043810000000</c:v>
                </c:pt>
                <c:pt idx="6">
                  <c:v>1434070000000</c:v>
                </c:pt>
                <c:pt idx="7">
                  <c:v>3727270000000</c:v>
                </c:pt>
                <c:pt idx="8">
                  <c:v>23764800000000</c:v>
                </c:pt>
                <c:pt idx="9">
                  <c:v>47095500000000</c:v>
                </c:pt>
                <c:pt idx="10">
                  <c:v>213444000000</c:v>
                </c:pt>
                <c:pt idx="11">
                  <c:v>129203000000</c:v>
                </c:pt>
                <c:pt idx="12">
                  <c:v>115971000000</c:v>
                </c:pt>
                <c:pt idx="13">
                  <c:v>343747000000</c:v>
                </c:pt>
                <c:pt idx="14">
                  <c:v>1134590000000</c:v>
                </c:pt>
                <c:pt idx="15">
                  <c:v>57541390462</c:v>
                </c:pt>
                <c:pt idx="16">
                  <c:v>116490000000</c:v>
                </c:pt>
                <c:pt idx="17">
                  <c:v>95735850748</c:v>
                </c:pt>
                <c:pt idx="18">
                  <c:v>178746000000</c:v>
                </c:pt>
                <c:pt idx="19">
                  <c:v>295844000000</c:v>
                </c:pt>
                <c:pt idx="20">
                  <c:v>63904685716</c:v>
                </c:pt>
                <c:pt idx="21">
                  <c:v>118662000000</c:v>
                </c:pt>
                <c:pt idx="22">
                  <c:v>132853000000</c:v>
                </c:pt>
                <c:pt idx="23">
                  <c:v>214265000000</c:v>
                </c:pt>
                <c:pt idx="24">
                  <c:v>306829000000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50-4612-9932-C30B9EEAF3B0}"/>
            </c:ext>
          </c:extLst>
        </c:ser>
        <c:ser>
          <c:idx val="3"/>
          <c:order val="1"/>
          <c:tx>
            <c:strRef>
              <c:f>stalls_mem_any!$F$1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stalls_mem_any!$F$2:$F$26</c:f>
              <c:numCache>
                <c:formatCode>General</c:formatCode>
                <c:ptCount val="25"/>
                <c:pt idx="0">
                  <c:v>292923000000</c:v>
                </c:pt>
                <c:pt idx="1">
                  <c:v>206574000000</c:v>
                </c:pt>
                <c:pt idx="2">
                  <c:v>206643000000</c:v>
                </c:pt>
                <c:pt idx="3">
                  <c:v>419196000000</c:v>
                </c:pt>
                <c:pt idx="4">
                  <c:v>1203510000000</c:v>
                </c:pt>
                <c:pt idx="5">
                  <c:v>206062000000</c:v>
                </c:pt>
                <c:pt idx="6">
                  <c:v>119949000000</c:v>
                </c:pt>
                <c:pt idx="7">
                  <c:v>165042000000</c:v>
                </c:pt>
                <c:pt idx="8">
                  <c:v>1141470000000</c:v>
                </c:pt>
                <c:pt idx="9">
                  <c:v>3435560000000</c:v>
                </c:pt>
                <c:pt idx="10">
                  <c:v>70411299920</c:v>
                </c:pt>
                <c:pt idx="11">
                  <c:v>76745944337</c:v>
                </c:pt>
                <c:pt idx="12">
                  <c:v>86696974688</c:v>
                </c:pt>
                <c:pt idx="13">
                  <c:v>145358000000</c:v>
                </c:pt>
                <c:pt idx="14">
                  <c:v>305205000000</c:v>
                </c:pt>
                <c:pt idx="15">
                  <c:v>22390813399</c:v>
                </c:pt>
                <c:pt idx="16">
                  <c:v>77915367263</c:v>
                </c:pt>
                <c:pt idx="17">
                  <c:v>126343000000</c:v>
                </c:pt>
                <c:pt idx="18">
                  <c:v>209639000000</c:v>
                </c:pt>
                <c:pt idx="19">
                  <c:v>244216000000</c:v>
                </c:pt>
                <c:pt idx="20">
                  <c:v>24815207578</c:v>
                </c:pt>
                <c:pt idx="21">
                  <c:v>70254414072</c:v>
                </c:pt>
                <c:pt idx="22">
                  <c:v>114769000000</c:v>
                </c:pt>
                <c:pt idx="23">
                  <c:v>186837000000</c:v>
                </c:pt>
                <c:pt idx="24">
                  <c:v>259544000000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550-4612-9932-C30B9EEAF3B0}"/>
            </c:ext>
          </c:extLst>
        </c:ser>
        <c:ser>
          <c:idx val="2"/>
          <c:order val="2"/>
          <c:tx>
            <c:strRef>
              <c:f>stalls_mem_any!$E$1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stalls_mem_any!$E$2:$E$26</c:f>
              <c:numCache>
                <c:formatCode>General</c:formatCode>
                <c:ptCount val="25"/>
                <c:pt idx="0">
                  <c:v>49132766294</c:v>
                </c:pt>
                <c:pt idx="1">
                  <c:v>55921157030</c:v>
                </c:pt>
                <c:pt idx="2">
                  <c:v>66173444087</c:v>
                </c:pt>
                <c:pt idx="3">
                  <c:v>142729000000</c:v>
                </c:pt>
                <c:pt idx="4">
                  <c:v>280311000000</c:v>
                </c:pt>
                <c:pt idx="5">
                  <c:v>48363513461</c:v>
                </c:pt>
                <c:pt idx="6">
                  <c:v>39699594197</c:v>
                </c:pt>
                <c:pt idx="7">
                  <c:v>47592133433</c:v>
                </c:pt>
                <c:pt idx="8">
                  <c:v>102877000000</c:v>
                </c:pt>
                <c:pt idx="9">
                  <c:v>204851000000</c:v>
                </c:pt>
                <c:pt idx="10">
                  <c:v>18105316136</c:v>
                </c:pt>
                <c:pt idx="11">
                  <c:v>33872725236</c:v>
                </c:pt>
                <c:pt idx="12">
                  <c:v>47662748421</c:v>
                </c:pt>
                <c:pt idx="13">
                  <c:v>61192019030</c:v>
                </c:pt>
                <c:pt idx="14">
                  <c:v>84031763486</c:v>
                </c:pt>
                <c:pt idx="15">
                  <c:v>10125921575</c:v>
                </c:pt>
                <c:pt idx="16">
                  <c:v>63732411415</c:v>
                </c:pt>
                <c:pt idx="17">
                  <c:v>108754000000</c:v>
                </c:pt>
                <c:pt idx="18">
                  <c:v>167932000000</c:v>
                </c:pt>
                <c:pt idx="19">
                  <c:v>198102000000</c:v>
                </c:pt>
                <c:pt idx="20">
                  <c:v>9435528089</c:v>
                </c:pt>
                <c:pt idx="21">
                  <c:v>72871744966</c:v>
                </c:pt>
                <c:pt idx="22">
                  <c:v>119109000000</c:v>
                </c:pt>
                <c:pt idx="23">
                  <c:v>164753000000</c:v>
                </c:pt>
                <c:pt idx="24">
                  <c:v>198343000000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550-4612-9932-C30B9EEAF3B0}"/>
            </c:ext>
          </c:extLst>
        </c:ser>
        <c:ser>
          <c:idx val="1"/>
          <c:order val="3"/>
          <c:tx>
            <c:strRef>
              <c:f>stalls_mem_any!$D$1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stalls_mem_any!$D$2:$D$26</c:f>
              <c:numCache>
                <c:formatCode>General</c:formatCode>
                <c:ptCount val="25"/>
                <c:pt idx="0">
                  <c:v>26677680553</c:v>
                </c:pt>
                <c:pt idx="1">
                  <c:v>50419994980</c:v>
                </c:pt>
                <c:pt idx="2">
                  <c:v>63572989840</c:v>
                </c:pt>
                <c:pt idx="3">
                  <c:v>155627000000</c:v>
                </c:pt>
                <c:pt idx="4">
                  <c:v>254095000000</c:v>
                </c:pt>
                <c:pt idx="5">
                  <c:v>21259550369</c:v>
                </c:pt>
                <c:pt idx="6">
                  <c:v>39109579355</c:v>
                </c:pt>
                <c:pt idx="7">
                  <c:v>48341712786</c:v>
                </c:pt>
                <c:pt idx="8">
                  <c:v>109494000000</c:v>
                </c:pt>
                <c:pt idx="9">
                  <c:v>185678000000</c:v>
                </c:pt>
                <c:pt idx="10">
                  <c:v>10925188087</c:v>
                </c:pt>
                <c:pt idx="11">
                  <c:v>31572677396</c:v>
                </c:pt>
                <c:pt idx="12">
                  <c:v>33599498163</c:v>
                </c:pt>
                <c:pt idx="13">
                  <c:v>18286665307</c:v>
                </c:pt>
                <c:pt idx="14">
                  <c:v>28391374107</c:v>
                </c:pt>
                <c:pt idx="15">
                  <c:v>5697930603</c:v>
                </c:pt>
                <c:pt idx="16">
                  <c:v>57984796643</c:v>
                </c:pt>
                <c:pt idx="17">
                  <c:v>105643000000</c:v>
                </c:pt>
                <c:pt idx="18">
                  <c:v>153901000000</c:v>
                </c:pt>
                <c:pt idx="19">
                  <c:v>196006000000</c:v>
                </c:pt>
                <c:pt idx="20">
                  <c:v>5678757170</c:v>
                </c:pt>
                <c:pt idx="21">
                  <c:v>63530954697</c:v>
                </c:pt>
                <c:pt idx="22">
                  <c:v>105427000000</c:v>
                </c:pt>
                <c:pt idx="23">
                  <c:v>154988000000</c:v>
                </c:pt>
                <c:pt idx="24">
                  <c:v>191769000000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F550-4612-9932-C30B9EEAF3B0}"/>
            </c:ext>
          </c:extLst>
        </c:ser>
        <c:ser>
          <c:idx val="0"/>
          <c:order val="4"/>
          <c:tx>
            <c:strRef>
              <c:f>stalls_mem_any!$C$1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stalls_mem_any!$C$2:$C$26</c:f>
              <c:numCache>
                <c:formatCode>General</c:formatCode>
                <c:ptCount val="25"/>
                <c:pt idx="0">
                  <c:v>15986282013</c:v>
                </c:pt>
                <c:pt idx="1">
                  <c:v>36936674951</c:v>
                </c:pt>
                <c:pt idx="2">
                  <c:v>48686068886</c:v>
                </c:pt>
                <c:pt idx="3">
                  <c:v>70674374330</c:v>
                </c:pt>
                <c:pt idx="4">
                  <c:v>108783000000</c:v>
                </c:pt>
                <c:pt idx="5">
                  <c:v>13919068945</c:v>
                </c:pt>
                <c:pt idx="6">
                  <c:v>25996307526</c:v>
                </c:pt>
                <c:pt idx="7">
                  <c:v>36490198732</c:v>
                </c:pt>
                <c:pt idx="8">
                  <c:v>59400988585</c:v>
                </c:pt>
                <c:pt idx="9">
                  <c:v>91663941187</c:v>
                </c:pt>
                <c:pt idx="10">
                  <c:v>8188845119</c:v>
                </c:pt>
                <c:pt idx="11">
                  <c:v>23384101511</c:v>
                </c:pt>
                <c:pt idx="12">
                  <c:v>13165022888</c:v>
                </c:pt>
                <c:pt idx="13">
                  <c:v>15153455751</c:v>
                </c:pt>
                <c:pt idx="14">
                  <c:v>18853082516</c:v>
                </c:pt>
                <c:pt idx="15">
                  <c:v>4458096195</c:v>
                </c:pt>
                <c:pt idx="16">
                  <c:v>21371187013</c:v>
                </c:pt>
                <c:pt idx="17">
                  <c:v>40026372005</c:v>
                </c:pt>
                <c:pt idx="18">
                  <c:v>89225341608</c:v>
                </c:pt>
                <c:pt idx="19">
                  <c:v>146396000000</c:v>
                </c:pt>
                <c:pt idx="20">
                  <c:v>4424754413</c:v>
                </c:pt>
                <c:pt idx="21">
                  <c:v>23044369594</c:v>
                </c:pt>
                <c:pt idx="22">
                  <c:v>41323078461</c:v>
                </c:pt>
                <c:pt idx="23">
                  <c:v>91903292228</c:v>
                </c:pt>
                <c:pt idx="24">
                  <c:v>156463000000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550-4612-9932-C30B9EEAF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82352"/>
        <c:axId val="679631024"/>
      </c:lineChart>
      <c:catAx>
        <c:axId val="76598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1024"/>
        <c:crosses val="autoZero"/>
        <c:auto val="1"/>
        <c:lblAlgn val="ctr"/>
        <c:lblOffset val="100"/>
        <c:noMultiLvlLbl val="0"/>
      </c:catAx>
      <c:valAx>
        <c:axId val="679631024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memory stalls</a:t>
                </a:r>
              </a:p>
            </c:rich>
          </c:tx>
          <c:layout>
            <c:manualLayout>
              <c:xMode val="edge"/>
              <c:yMode val="edge"/>
              <c:x val="4.0171331375735711E-2"/>
              <c:y val="0.10242022106046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8235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3-43D3-84F0-28143006619C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3-43D3-84F0-28143006619C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03-43D3-84F0-28143006619C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103-43D3-84F0-28143006619C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103-43D3-84F0-28143006619C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103-43D3-84F0-28143006619C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103-43D3-84F0-28143006619C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103-43D3-84F0-28143006619C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103-43D3-84F0-28143006619C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103-43D3-84F0-28143006619C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103-43D3-84F0-28143006619C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103-43D3-84F0-28143006619C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9103-43D3-84F0-28143006619C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9103-43D3-84F0-28143006619C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9103-43D3-84F0-28143006619C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103-43D3-84F0-28143006619C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103-43D3-84F0-28143006619C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103-43D3-84F0-28143006619C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103-43D3-84F0-28143006619C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9103-43D3-84F0-281430066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IPC!$G$1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IPC!$G$2:$G$26</c:f>
              <c:numCache>
                <c:formatCode>0.0</c:formatCode>
                <c:ptCount val="25"/>
                <c:pt idx="0">
                  <c:v>2.4500000000000002</c:v>
                </c:pt>
                <c:pt idx="1">
                  <c:v>2.4500000000000002</c:v>
                </c:pt>
                <c:pt idx="2">
                  <c:v>2.42</c:v>
                </c:pt>
                <c:pt idx="3">
                  <c:v>1.93</c:v>
                </c:pt>
                <c:pt idx="4">
                  <c:v>0.91</c:v>
                </c:pt>
                <c:pt idx="5">
                  <c:v>3.21</c:v>
                </c:pt>
                <c:pt idx="6">
                  <c:v>2.88</c:v>
                </c:pt>
                <c:pt idx="7">
                  <c:v>1.71</c:v>
                </c:pt>
                <c:pt idx="8">
                  <c:v>0.4</c:v>
                </c:pt>
                <c:pt idx="9">
                  <c:v>0.24</c:v>
                </c:pt>
                <c:pt idx="10">
                  <c:v>3.69</c:v>
                </c:pt>
                <c:pt idx="11">
                  <c:v>3.72</c:v>
                </c:pt>
                <c:pt idx="12">
                  <c:v>3.72</c:v>
                </c:pt>
                <c:pt idx="13">
                  <c:v>3.26</c:v>
                </c:pt>
                <c:pt idx="14">
                  <c:v>2.29</c:v>
                </c:pt>
                <c:pt idx="15">
                  <c:v>1.99</c:v>
                </c:pt>
                <c:pt idx="16">
                  <c:v>1.56</c:v>
                </c:pt>
                <c:pt idx="17">
                  <c:v>1.67</c:v>
                </c:pt>
                <c:pt idx="18">
                  <c:v>1.1000000000000001</c:v>
                </c:pt>
                <c:pt idx="19">
                  <c:v>0.65</c:v>
                </c:pt>
                <c:pt idx="20">
                  <c:v>1.74</c:v>
                </c:pt>
                <c:pt idx="21">
                  <c:v>1.37</c:v>
                </c:pt>
                <c:pt idx="22">
                  <c:v>1.26</c:v>
                </c:pt>
                <c:pt idx="23">
                  <c:v>0.84</c:v>
                </c:pt>
                <c:pt idx="2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36-4EA2-B78F-4C2F4D335308}"/>
            </c:ext>
          </c:extLst>
        </c:ser>
        <c:ser>
          <c:idx val="3"/>
          <c:order val="1"/>
          <c:tx>
            <c:strRef>
              <c:f>IPC!$F$1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IPC!$F$2:$F$26</c:f>
              <c:numCache>
                <c:formatCode>0.0</c:formatCode>
                <c:ptCount val="25"/>
                <c:pt idx="0">
                  <c:v>2.77</c:v>
                </c:pt>
                <c:pt idx="1">
                  <c:v>2.8</c:v>
                </c:pt>
                <c:pt idx="2">
                  <c:v>2.79</c:v>
                </c:pt>
                <c:pt idx="3">
                  <c:v>2.42</c:v>
                </c:pt>
                <c:pt idx="4">
                  <c:v>1.61</c:v>
                </c:pt>
                <c:pt idx="5">
                  <c:v>3.39</c:v>
                </c:pt>
                <c:pt idx="6">
                  <c:v>3.41</c:v>
                </c:pt>
                <c:pt idx="7">
                  <c:v>3.28</c:v>
                </c:pt>
                <c:pt idx="8">
                  <c:v>1.67</c:v>
                </c:pt>
                <c:pt idx="9">
                  <c:v>0.83</c:v>
                </c:pt>
                <c:pt idx="10">
                  <c:v>3.36</c:v>
                </c:pt>
                <c:pt idx="11">
                  <c:v>3.27</c:v>
                </c:pt>
                <c:pt idx="12">
                  <c:v>3.21</c:v>
                </c:pt>
                <c:pt idx="13">
                  <c:v>2.76</c:v>
                </c:pt>
                <c:pt idx="14">
                  <c:v>1.93</c:v>
                </c:pt>
                <c:pt idx="15">
                  <c:v>1.99</c:v>
                </c:pt>
                <c:pt idx="16">
                  <c:v>1.2</c:v>
                </c:pt>
                <c:pt idx="17">
                  <c:v>0.88</c:v>
                </c:pt>
                <c:pt idx="18">
                  <c:v>0.48</c:v>
                </c:pt>
                <c:pt idx="19">
                  <c:v>0.34</c:v>
                </c:pt>
                <c:pt idx="20">
                  <c:v>1.86</c:v>
                </c:pt>
                <c:pt idx="21">
                  <c:v>1.24</c:v>
                </c:pt>
                <c:pt idx="22">
                  <c:v>0.93</c:v>
                </c:pt>
                <c:pt idx="23">
                  <c:v>0.52</c:v>
                </c:pt>
                <c:pt idx="2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D36-4EA2-B78F-4C2F4D335308}"/>
            </c:ext>
          </c:extLst>
        </c:ser>
        <c:ser>
          <c:idx val="2"/>
          <c:order val="2"/>
          <c:tx>
            <c:strRef>
              <c:f>IPC!$E$1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IPC!$E$2:$E$26</c:f>
              <c:numCache>
                <c:formatCode>0.0</c:formatCode>
                <c:ptCount val="25"/>
                <c:pt idx="0">
                  <c:v>2.91</c:v>
                </c:pt>
                <c:pt idx="1">
                  <c:v>2.84</c:v>
                </c:pt>
                <c:pt idx="2">
                  <c:v>2.8</c:v>
                </c:pt>
                <c:pt idx="3">
                  <c:v>2.36</c:v>
                </c:pt>
                <c:pt idx="4">
                  <c:v>1.7</c:v>
                </c:pt>
                <c:pt idx="5">
                  <c:v>3.41</c:v>
                </c:pt>
                <c:pt idx="6">
                  <c:v>3.38</c:v>
                </c:pt>
                <c:pt idx="7">
                  <c:v>3.35</c:v>
                </c:pt>
                <c:pt idx="8">
                  <c:v>2.89</c:v>
                </c:pt>
                <c:pt idx="9">
                  <c:v>2.0699999999999998</c:v>
                </c:pt>
                <c:pt idx="10">
                  <c:v>2.88</c:v>
                </c:pt>
                <c:pt idx="11">
                  <c:v>2.5499999999999998</c:v>
                </c:pt>
                <c:pt idx="12">
                  <c:v>2.29</c:v>
                </c:pt>
                <c:pt idx="13">
                  <c:v>1.78</c:v>
                </c:pt>
                <c:pt idx="14">
                  <c:v>1.26</c:v>
                </c:pt>
                <c:pt idx="15">
                  <c:v>1.77</c:v>
                </c:pt>
                <c:pt idx="16">
                  <c:v>0.68</c:v>
                </c:pt>
                <c:pt idx="17">
                  <c:v>0.47</c:v>
                </c:pt>
                <c:pt idx="18">
                  <c:v>0.24</c:v>
                </c:pt>
                <c:pt idx="19">
                  <c:v>0.16</c:v>
                </c:pt>
                <c:pt idx="20">
                  <c:v>1.8</c:v>
                </c:pt>
                <c:pt idx="21">
                  <c:v>0.63</c:v>
                </c:pt>
                <c:pt idx="22">
                  <c:v>0.45</c:v>
                </c:pt>
                <c:pt idx="23">
                  <c:v>0.24</c:v>
                </c:pt>
                <c:pt idx="24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D36-4EA2-B78F-4C2F4D335308}"/>
            </c:ext>
          </c:extLst>
        </c:ser>
        <c:ser>
          <c:idx val="1"/>
          <c:order val="3"/>
          <c:tx>
            <c:strRef>
              <c:f>IPC!$D$1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IPC!$D$2:$D$26</c:f>
              <c:numCache>
                <c:formatCode>0.0</c:formatCode>
                <c:ptCount val="25"/>
                <c:pt idx="0">
                  <c:v>2.83</c:v>
                </c:pt>
                <c:pt idx="1">
                  <c:v>2.61</c:v>
                </c:pt>
                <c:pt idx="2">
                  <c:v>2.48</c:v>
                </c:pt>
                <c:pt idx="3">
                  <c:v>1.84</c:v>
                </c:pt>
                <c:pt idx="4">
                  <c:v>1.21</c:v>
                </c:pt>
                <c:pt idx="5">
                  <c:v>3.33</c:v>
                </c:pt>
                <c:pt idx="6">
                  <c:v>3.19</c:v>
                </c:pt>
                <c:pt idx="7">
                  <c:v>3.11</c:v>
                </c:pt>
                <c:pt idx="8">
                  <c:v>2.52</c:v>
                </c:pt>
                <c:pt idx="9">
                  <c:v>1.77</c:v>
                </c:pt>
                <c:pt idx="10">
                  <c:v>2.46</c:v>
                </c:pt>
                <c:pt idx="11">
                  <c:v>1.83</c:v>
                </c:pt>
                <c:pt idx="12">
                  <c:v>1.69</c:v>
                </c:pt>
                <c:pt idx="13">
                  <c:v>2.06</c:v>
                </c:pt>
                <c:pt idx="14">
                  <c:v>1.6</c:v>
                </c:pt>
                <c:pt idx="15">
                  <c:v>1.83</c:v>
                </c:pt>
                <c:pt idx="16">
                  <c:v>0.56000000000000005</c:v>
                </c:pt>
                <c:pt idx="17">
                  <c:v>0.38</c:v>
                </c:pt>
                <c:pt idx="18">
                  <c:v>0.2</c:v>
                </c:pt>
                <c:pt idx="19">
                  <c:v>0.12</c:v>
                </c:pt>
                <c:pt idx="20">
                  <c:v>1.85</c:v>
                </c:pt>
                <c:pt idx="21">
                  <c:v>0.54</c:v>
                </c:pt>
                <c:pt idx="22">
                  <c:v>0.38</c:v>
                </c:pt>
                <c:pt idx="23">
                  <c:v>0.2</c:v>
                </c:pt>
                <c:pt idx="24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D36-4EA2-B78F-4C2F4D335308}"/>
            </c:ext>
          </c:extLst>
        </c:ser>
        <c:ser>
          <c:idx val="0"/>
          <c:order val="4"/>
          <c:tx>
            <c:strRef>
              <c:f>IPC!$C$1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IPC!$C$2:$C$26</c:f>
              <c:numCache>
                <c:formatCode>0.0</c:formatCode>
                <c:ptCount val="25"/>
                <c:pt idx="0">
                  <c:v>2.66</c:v>
                </c:pt>
                <c:pt idx="1">
                  <c:v>2.38</c:v>
                </c:pt>
                <c:pt idx="2">
                  <c:v>2.25</c:v>
                </c:pt>
                <c:pt idx="3">
                  <c:v>1.82</c:v>
                </c:pt>
                <c:pt idx="4">
                  <c:v>1.27</c:v>
                </c:pt>
                <c:pt idx="5">
                  <c:v>3.14</c:v>
                </c:pt>
                <c:pt idx="6">
                  <c:v>2.97</c:v>
                </c:pt>
                <c:pt idx="7">
                  <c:v>2.87</c:v>
                </c:pt>
                <c:pt idx="8">
                  <c:v>2.38</c:v>
                </c:pt>
                <c:pt idx="9">
                  <c:v>1.68</c:v>
                </c:pt>
                <c:pt idx="10">
                  <c:v>2.2200000000000002</c:v>
                </c:pt>
                <c:pt idx="11">
                  <c:v>1.58</c:v>
                </c:pt>
                <c:pt idx="12">
                  <c:v>2.02</c:v>
                </c:pt>
                <c:pt idx="13">
                  <c:v>1.84</c:v>
                </c:pt>
                <c:pt idx="14">
                  <c:v>1.38</c:v>
                </c:pt>
                <c:pt idx="15">
                  <c:v>1.85</c:v>
                </c:pt>
                <c:pt idx="16">
                  <c:v>0.99</c:v>
                </c:pt>
                <c:pt idx="17">
                  <c:v>0.74</c:v>
                </c:pt>
                <c:pt idx="18">
                  <c:v>0.41</c:v>
                </c:pt>
                <c:pt idx="19">
                  <c:v>0.18</c:v>
                </c:pt>
                <c:pt idx="20">
                  <c:v>1.84</c:v>
                </c:pt>
                <c:pt idx="21">
                  <c:v>0.98</c:v>
                </c:pt>
                <c:pt idx="22">
                  <c:v>0.73</c:v>
                </c:pt>
                <c:pt idx="23">
                  <c:v>0.4</c:v>
                </c:pt>
                <c:pt idx="2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D36-4EA2-B78F-4C2F4D335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72752"/>
        <c:axId val="679630608"/>
      </c:lineChart>
      <c:catAx>
        <c:axId val="7659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0608"/>
        <c:crosses val="autoZero"/>
        <c:auto val="1"/>
        <c:lblAlgn val="ctr"/>
        <c:lblOffset val="100"/>
        <c:noMultiLvlLbl val="0"/>
      </c:catAx>
      <c:valAx>
        <c:axId val="6796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Instructions per cycle</a:t>
                </a:r>
              </a:p>
            </c:rich>
          </c:tx>
          <c:layout>
            <c:manualLayout>
              <c:xMode val="edge"/>
              <c:yMode val="edge"/>
              <c:x val="6.7673972732184779E-3"/>
              <c:y val="1.58717018344301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72752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4" y="5597564"/>
            <a:ext cx="10385993" cy="2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521" y="11721380"/>
            <a:ext cx="1274618" cy="127461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1" y="2674799"/>
            <a:ext cx="8708654" cy="21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431" y="2952451"/>
            <a:ext cx="23969137" cy="1052998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defRPr sz="4000"/>
            </a:lvl1pPr>
            <a:lvl2pPr marL="914400" indent="-457200">
              <a:buClr>
                <a:schemeClr val="tx1"/>
              </a:buClr>
              <a:defRPr sz="3600"/>
            </a:lvl2pPr>
            <a:lvl3pPr marL="1371600" indent="-457200">
              <a:buClr>
                <a:schemeClr val="tx1"/>
              </a:buClr>
              <a:defRPr sz="3200"/>
            </a:lvl3pPr>
            <a:lvl4pPr marL="1828800" indent="-457200">
              <a:buClr>
                <a:schemeClr val="tx1"/>
              </a:buClr>
              <a:defRPr sz="2800"/>
            </a:lvl4pPr>
            <a:lvl5pPr marL="2286000" indent="-457200"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901317"/>
            <a:ext cx="23968075" cy="904875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2" descr="File:ETH Zürich Logo black.svg - Wikimedia Commons">
            <a:extLst>
              <a:ext uri="{FF2B5EF4-FFF2-40B4-BE49-F238E27FC236}">
                <a16:creationId xmlns:a16="http://schemas.microsoft.com/office/drawing/2014/main" id="{F8DA7FA8-BAC4-4C8B-99D6-D4076CBD4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901317"/>
            <a:ext cx="23968075" cy="904875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pic>
        <p:nvPicPr>
          <p:cNvPr id="7" name="Picture 2" descr="File:ETH Zürich Logo black.svg - Wikimedia Commons">
            <a:extLst>
              <a:ext uri="{FF2B5EF4-FFF2-40B4-BE49-F238E27FC236}">
                <a16:creationId xmlns:a16="http://schemas.microsoft.com/office/drawing/2014/main" id="{4887CA62-DEB1-4601-BB35-CE67DB26E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pic>
        <p:nvPicPr>
          <p:cNvPr id="6" name="Picture 2" descr="File:ETH Zürich Logo black.svg - Wikimedia Commons">
            <a:extLst>
              <a:ext uri="{FF2B5EF4-FFF2-40B4-BE49-F238E27FC236}">
                <a16:creationId xmlns:a16="http://schemas.microsoft.com/office/drawing/2014/main" id="{ABBE70F7-3760-4752-9581-E94FAA11E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9729996"/>
            <a:ext cx="6134100" cy="14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0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safaad/ai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1765522" y="6420370"/>
            <a:ext cx="20398740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High-throughput Sequence Alignment using Real Processing-in-Memory Systems</a:t>
            </a:r>
            <a:endParaRPr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1765519" y="8232034"/>
            <a:ext cx="18927751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dirty="0" err="1">
                <a:latin typeface="Helvetica" pitchFamily="2" charset="0"/>
              </a:rPr>
              <a:t>Safaa</a:t>
            </a:r>
            <a:r>
              <a:rPr lang="en-US" dirty="0">
                <a:latin typeface="Helvetica" pitchFamily="2" charset="0"/>
              </a:rPr>
              <a:t> Diab, Amir </a:t>
            </a:r>
            <a:r>
              <a:rPr lang="en-US" dirty="0" err="1">
                <a:latin typeface="Helvetica" pitchFamily="2" charset="0"/>
              </a:rPr>
              <a:t>Nassereldine</a:t>
            </a:r>
            <a:r>
              <a:rPr lang="en-US" dirty="0">
                <a:latin typeface="Helvetica" pitchFamily="2" charset="0"/>
              </a:rPr>
              <a:t>, Mohammed </a:t>
            </a:r>
            <a:r>
              <a:rPr lang="en-US" dirty="0" err="1">
                <a:latin typeface="Helvetica" pitchFamily="2" charset="0"/>
              </a:rPr>
              <a:t>Alser</a:t>
            </a:r>
            <a:r>
              <a:rPr lang="en-US" dirty="0">
                <a:latin typeface="Helvetica" pitchFamily="2" charset="0"/>
              </a:rPr>
              <a:t>, Juan Gómez Luna, </a:t>
            </a:r>
            <a:r>
              <a:rPr lang="en-US" dirty="0" err="1">
                <a:latin typeface="Helvetica" pitchFamily="2" charset="0"/>
              </a:rPr>
              <a:t>Onur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Mutlu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u="sng" dirty="0">
                <a:latin typeface="Helvetica" pitchFamily="2" charset="0"/>
              </a:rPr>
              <a:t>Izzat El Hajj</a:t>
            </a:r>
            <a:endParaRPr u="sng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1765521" y="9136844"/>
            <a:ext cx="2237792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April 13, 2023</a:t>
            </a:r>
            <a:endParaRPr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1774233" y="9635839"/>
            <a:ext cx="3180358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>
                <a:latin typeface="Helvetica" pitchFamily="2" charset="0"/>
              </a:rPr>
              <a:t>BIO-Arch Workshop</a:t>
            </a:r>
            <a:endParaRPr dirty="0">
              <a:latin typeface="Helvetica" pitchFamily="2" charset="0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1783482" y="9007384"/>
            <a:ext cx="8131227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7" y="6857999"/>
            <a:ext cx="6" cy="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44C59-C7E1-400F-AD7D-B106675859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311" y="2441065"/>
            <a:ext cx="8010951" cy="16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67A9E-3155-4DFD-828B-4C9A949A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53586B-AAFF-4CEB-B2AA-6CA547B5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A685E5-8D45-4417-9CDC-3D140D31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3D998-CFF5-4EDA-A24E-012EA107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406B-8BBF-40BE-ACEC-CBA4CAA4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12A6F-AFE3-4E2D-9491-B5DE10E4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BCDFC-68D4-4D31-AE1A-5CB2BD21C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>
          <a:xfrm>
            <a:off x="4585251" y="2895600"/>
            <a:ext cx="15213498" cy="10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5B7A2C-AEEB-4456-B08F-C3B9F9258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Supported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E1516-00C1-4358-841F-5B202D564C78}"/>
              </a:ext>
            </a:extLst>
          </p:cNvPr>
          <p:cNvSpPr txBox="1"/>
          <p:nvPr/>
        </p:nvSpPr>
        <p:spPr>
          <a:xfrm>
            <a:off x="3793375" y="6446369"/>
            <a:ext cx="6195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Needleman-Wunsch (NW)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655AB-323D-4B09-9255-24DEA9110284}"/>
              </a:ext>
            </a:extLst>
          </p:cNvPr>
          <p:cNvSpPr txBox="1"/>
          <p:nvPr/>
        </p:nvSpPr>
        <p:spPr>
          <a:xfrm>
            <a:off x="12716293" y="6446368"/>
            <a:ext cx="734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Smith-Waterman-</a:t>
            </a:r>
            <a:r>
              <a:rPr lang="en-US" sz="4400" dirty="0" err="1">
                <a:solidFill>
                  <a:schemeClr val="tx1"/>
                </a:solidFill>
              </a:rPr>
              <a:t>Gotoh</a:t>
            </a:r>
            <a:r>
              <a:rPr lang="en-US" sz="4400" dirty="0">
                <a:solidFill>
                  <a:schemeClr val="tx1"/>
                </a:solidFill>
              </a:rPr>
              <a:t> (SWG)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1DBB2-C7CB-4261-AE62-A295594E176D}"/>
              </a:ext>
            </a:extLst>
          </p:cNvPr>
          <p:cNvSpPr txBox="1"/>
          <p:nvPr/>
        </p:nvSpPr>
        <p:spPr>
          <a:xfrm>
            <a:off x="5797932" y="12092975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GenASM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683CB-03F3-4571-817B-AF4363D4FF22}"/>
              </a:ext>
            </a:extLst>
          </p:cNvPr>
          <p:cNvSpPr txBox="1"/>
          <p:nvPr/>
        </p:nvSpPr>
        <p:spPr>
          <a:xfrm>
            <a:off x="13222099" y="12092975"/>
            <a:ext cx="6617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Wavefront</a:t>
            </a:r>
            <a:r>
              <a:rPr lang="en-US" sz="4400" dirty="0">
                <a:solidFill>
                  <a:schemeClr val="tx1"/>
                </a:solidFill>
              </a:rPr>
              <a:t> Algorithm (WFA)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E0439-01B9-49D6-834A-4DF13597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28" y="3237434"/>
            <a:ext cx="2664544" cy="318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A81F1-A9CE-4BF3-8281-C53296D6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817" y="3127411"/>
            <a:ext cx="8825422" cy="3291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9CBFA-1127-4418-A24B-D1D3E6F0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583" y="7282438"/>
            <a:ext cx="5142546" cy="488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3000D3-26E9-4168-9735-42B52865C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804" y="7282437"/>
            <a:ext cx="7167530" cy="4883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E1F810-B04F-4995-B783-0CBFCE009712}"/>
              </a:ext>
            </a:extLst>
          </p:cNvPr>
          <p:cNvSpPr/>
          <p:nvPr/>
        </p:nvSpPr>
        <p:spPr>
          <a:xfrm>
            <a:off x="0" y="12873476"/>
            <a:ext cx="2417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Cali,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Damla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Senol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et al. "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GenASM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: A high-performance, low-power approximate string matching acceleration framework for genome sequence analysis."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MICRO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2020.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3A6E49-D3C0-49C0-9AD9-4C7C9B958563}"/>
              </a:ext>
            </a:extLst>
          </p:cNvPr>
          <p:cNvSpPr/>
          <p:nvPr/>
        </p:nvSpPr>
        <p:spPr>
          <a:xfrm>
            <a:off x="0" y="13254335"/>
            <a:ext cx="18791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Marco-Sola, Santiago, et al. "Fast gap-affine pairwise alignment using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wavefront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algorithm."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Bioinformatics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 37.4 (2021): 456-463.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A7422-ADD0-45BB-8FD5-05FAE2665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the UPMEM Memory Hierarchy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858B-AAC9-46FC-84FB-DC7ABD1D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3200" y="3417887"/>
            <a:ext cx="12192000" cy="6372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19563-9368-4778-BAF7-9938E76001BF}"/>
              </a:ext>
            </a:extLst>
          </p:cNvPr>
          <p:cNvSpPr txBox="1"/>
          <p:nvPr/>
        </p:nvSpPr>
        <p:spPr>
          <a:xfrm>
            <a:off x="2874171" y="10400557"/>
            <a:ext cx="687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only for intermediate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8429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A7422-ADD0-45BB-8FD5-05FAE2665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the UPMEM Memory Hierarchy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858B-AAC9-46FC-84FB-DC7ABD1D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3200" y="3417887"/>
            <a:ext cx="12192000" cy="637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0B3AB-03A3-4914-97F1-D080FAB1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0838" y="3417887"/>
            <a:ext cx="12192000" cy="622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19563-9368-4778-BAF7-9938E76001BF}"/>
              </a:ext>
            </a:extLst>
          </p:cNvPr>
          <p:cNvSpPr txBox="1"/>
          <p:nvPr/>
        </p:nvSpPr>
        <p:spPr>
          <a:xfrm>
            <a:off x="2874171" y="10400557"/>
            <a:ext cx="687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only for intermediate data 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66067-E491-4481-8750-B7E4374C1FBA}"/>
              </a:ext>
            </a:extLst>
          </p:cNvPr>
          <p:cNvSpPr txBox="1"/>
          <p:nvPr/>
        </p:nvSpPr>
        <p:spPr>
          <a:xfrm>
            <a:off x="14609343" y="10400557"/>
            <a:ext cx="7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and MRAM for intermediate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9960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427759-42E4-49AF-929D-A8CFF3A4B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981452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44810"/>
              </p:ext>
            </p:extLst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95985"/>
              </p:ext>
            </p:extLst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4008783" y="12397080"/>
            <a:ext cx="16366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The best performing CPU system is the one with the largest L3 cache (demonstrates memory-boundedness of sequence alignment)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9731"/>
              </p:ext>
            </p:extLst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449560"/>
              </p:ext>
            </p:extLst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4008783" y="12397080"/>
            <a:ext cx="16366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outperforms CPU in the majority of cases</a:t>
            </a:r>
          </a:p>
          <a:p>
            <a:r>
              <a:rPr lang="en-US" sz="3600" dirty="0">
                <a:solidFill>
                  <a:schemeClr val="tx1"/>
                </a:solidFill>
                <a:latin typeface="NimbusRomNo9L-Regu"/>
              </a:rPr>
              <a:t>(up to 4.06× for SWG, up to 1.83× for WFA, and up to 2.56×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When data transfer time is not included, PIM outperforms CPU even more (up to 25.93× for WFA, up to 28.14×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When data transfer time is not included, PIM outperforms CPU even more (up to 25.93× for WFA, up to 28.14×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FD591-80BD-448E-B012-ACA29AF40AFB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BF0C417-88BB-4DDE-9828-C26848F5B4FF}"/>
              </a:ext>
            </a:extLst>
          </p:cNvPr>
          <p:cNvSpPr/>
          <p:nvPr/>
        </p:nvSpPr>
        <p:spPr>
          <a:xfrm>
            <a:off x="6155140" y="118591"/>
            <a:ext cx="17068154" cy="12027916"/>
          </a:xfrm>
          <a:prstGeom prst="cloudCallout">
            <a:avLst>
              <a:gd name="adj1" fmla="val -34691"/>
              <a:gd name="adj2" fmla="val 503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7AF17-36A0-4CC8-9FAE-229B1E264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>
          <a:xfrm>
            <a:off x="8475258" y="1835154"/>
            <a:ext cx="12951727" cy="87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#4: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does not outperform CPU for algorithms with regular access patterns at small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53B40B-5B55-4583-BF31-95EE930A47AE}"/>
              </a:ext>
            </a:extLst>
          </p:cNvPr>
          <p:cNvSpPr/>
          <p:nvPr/>
        </p:nvSpPr>
        <p:spPr>
          <a:xfrm>
            <a:off x="3061252" y="4151251"/>
            <a:ext cx="3260035" cy="163332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FA8CB6-573A-4F1D-A1EB-E419EEBE7DAA}"/>
              </a:ext>
            </a:extLst>
          </p:cNvPr>
          <p:cNvSpPr/>
          <p:nvPr/>
        </p:nvSpPr>
        <p:spPr>
          <a:xfrm>
            <a:off x="7030281" y="4353338"/>
            <a:ext cx="2431772" cy="134509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885FBF-5355-4819-85F9-E5CF99450B68}"/>
              </a:ext>
            </a:extLst>
          </p:cNvPr>
          <p:cNvSpPr/>
          <p:nvPr/>
        </p:nvSpPr>
        <p:spPr>
          <a:xfrm>
            <a:off x="3074502" y="8637117"/>
            <a:ext cx="3260035" cy="163332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1CC9E-4170-4C71-97B3-6CF0D9635BBA}"/>
              </a:ext>
            </a:extLst>
          </p:cNvPr>
          <p:cNvSpPr/>
          <p:nvPr/>
        </p:nvSpPr>
        <p:spPr>
          <a:xfrm>
            <a:off x="7043531" y="8839204"/>
            <a:ext cx="2431772" cy="134509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6440646"/>
                </p:ext>
              </p:extLst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9847624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Scalability currently limited by WRAM capacity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FB3B9-6253-4A77-B1F4-4B00724E4B70}"/>
              </a:ext>
            </a:extLst>
          </p:cNvPr>
          <p:cNvSpPr/>
          <p:nvPr/>
        </p:nvSpPr>
        <p:spPr>
          <a:xfrm>
            <a:off x="16058581" y="3921137"/>
            <a:ext cx="801501" cy="650863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3FE9E-5356-4E07-930A-30B260985F86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9847624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Scalability currently limited by WRAM capacity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FB3B9-6253-4A77-B1F4-4B00724E4B70}"/>
              </a:ext>
            </a:extLst>
          </p:cNvPr>
          <p:cNvSpPr/>
          <p:nvPr/>
        </p:nvSpPr>
        <p:spPr>
          <a:xfrm>
            <a:off x="16058581" y="3921137"/>
            <a:ext cx="801501" cy="650863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3FE9E-5356-4E07-930A-30B260985F86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68F8E-534F-4467-9E8A-BD60805D8AD3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74C018D-5E8B-4080-8C83-ABFE6CACB480}"/>
              </a:ext>
            </a:extLst>
          </p:cNvPr>
          <p:cNvSpPr/>
          <p:nvPr/>
        </p:nvSpPr>
        <p:spPr>
          <a:xfrm>
            <a:off x="95535" y="2806191"/>
            <a:ext cx="15599390" cy="10759683"/>
          </a:xfrm>
          <a:prstGeom prst="cloudCallout">
            <a:avLst>
              <a:gd name="adj1" fmla="val 50435"/>
              <a:gd name="adj2" fmla="val -350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EA2ABD-6F33-4BA6-9E87-86F4CBACF4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394" y="4773558"/>
            <a:ext cx="12192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18A56-3383-42F5-87B2-FE7C61413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GPU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586B7-90C1-4599-AB83-37FB7109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74" y="3533917"/>
            <a:ext cx="12922700" cy="55455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56E391-7787-48C3-BC89-11013E9D3F5A}"/>
              </a:ext>
            </a:extLst>
          </p:cNvPr>
          <p:cNvSpPr/>
          <p:nvPr/>
        </p:nvSpPr>
        <p:spPr>
          <a:xfrm>
            <a:off x="3591339" y="9753273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outperforms GPU in the majority of cases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A4144-C0B9-4E2C-BD11-0D737018E52D}"/>
              </a:ext>
            </a:extLst>
          </p:cNvPr>
          <p:cNvSpPr/>
          <p:nvPr/>
        </p:nvSpPr>
        <p:spPr>
          <a:xfrm>
            <a:off x="0" y="13240870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Aguado</a:t>
            </a:r>
            <a:r>
              <a:rPr lang="en-US" dirty="0">
                <a:solidFill>
                  <a:schemeClr val="tx1"/>
                </a:solidFill>
              </a:rPr>
              <a:t>-Puig, Quim, et al. "WFA-GPU: Gap-affine pairwise alignment using GPUs." </a:t>
            </a:r>
            <a:r>
              <a:rPr lang="en-US" dirty="0" err="1">
                <a:solidFill>
                  <a:schemeClr val="tx1"/>
                </a:solidFill>
              </a:rPr>
              <a:t>bioRxiv</a:t>
            </a:r>
            <a:r>
              <a:rPr lang="en-US" dirty="0">
                <a:solidFill>
                  <a:schemeClr val="tx1"/>
                </a:solidFill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3264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534383"/>
                </p:ext>
              </p:extLst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5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54F82B-4E63-4647-BD1D-CCD6872109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3538" y="7802742"/>
          <a:ext cx="11765546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13EA25F-1E71-4494-BFF3-086004C74830}"/>
              </a:ext>
            </a:extLst>
          </p:cNvPr>
          <p:cNvSpPr/>
          <p:nvPr/>
        </p:nvSpPr>
        <p:spPr>
          <a:xfrm>
            <a:off x="352499" y="11640662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:a16="http://schemas.microsoft.com/office/drawing/2014/main" id="{BAC320F7-7B01-43E4-9BA0-1ECDD42F322F}"/>
              </a:ext>
            </a:extLst>
          </p:cNvPr>
          <p:cNvSpPr/>
          <p:nvPr/>
        </p:nvSpPr>
        <p:spPr>
          <a:xfrm>
            <a:off x="207963" y="5098952"/>
            <a:ext cx="5886844" cy="1569660"/>
          </a:xfrm>
          <a:prstGeom prst="callout1">
            <a:avLst>
              <a:gd name="adj1" fmla="val 99800"/>
              <a:gd name="adj2" fmla="val 51772"/>
              <a:gd name="adj3" fmla="val 263202"/>
              <a:gd name="adj4" fmla="val 4811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IPC decreases meaning threads spend </a:t>
            </a:r>
            <a:r>
              <a:rPr lang="en-US" sz="3200" b="1" dirty="0">
                <a:solidFill>
                  <a:schemeClr val="tx1"/>
                </a:solidFill>
              </a:rPr>
              <a:t>more time idle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B0EBD35-352A-4DE5-9328-B975C8AE7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981452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5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1762539" y="11721219"/>
            <a:ext cx="2085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large data structures (NW and SWG), WRAM only does not scale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3B045-9FD9-4FB9-87FB-4987966F6650}"/>
              </a:ext>
            </a:extLst>
          </p:cNvPr>
          <p:cNvSpPr/>
          <p:nvPr/>
        </p:nvSpPr>
        <p:spPr>
          <a:xfrm>
            <a:off x="1389914" y="3363539"/>
            <a:ext cx="10415397" cy="43065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3233530" y="11721219"/>
            <a:ext cx="1791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small data structures (</a:t>
            </a:r>
            <a:r>
              <a:rPr lang="en-US" sz="3600" dirty="0" err="1">
                <a:solidFill>
                  <a:schemeClr val="tx1"/>
                </a:solidFill>
                <a:latin typeface="NimbusRomNo9L-Regu"/>
              </a:rPr>
              <a:t>GenASM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), WRAM only is better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49988A-B0E8-4673-AEB2-4B9D23E63431}"/>
              </a:ext>
            </a:extLst>
          </p:cNvPr>
          <p:cNvSpPr/>
          <p:nvPr/>
        </p:nvSpPr>
        <p:spPr>
          <a:xfrm>
            <a:off x="10740789" y="4045926"/>
            <a:ext cx="4708475" cy="531643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3233530" y="11721219"/>
            <a:ext cx="1791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medium-sized data structures (WFA, WFA-adaptive), WRAM only is better for short reads while WRAM+MRAM is better for long reads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AC37C8-43B0-48AC-8B71-26949B8AFAE6}"/>
              </a:ext>
            </a:extLst>
          </p:cNvPr>
          <p:cNvSpPr/>
          <p:nvPr/>
        </p:nvSpPr>
        <p:spPr>
          <a:xfrm>
            <a:off x="14712287" y="5663819"/>
            <a:ext cx="9463752" cy="4995081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/>
              <a:t>Sequence alignment on traditional systems is limited by the </a:t>
            </a:r>
            <a:r>
              <a:rPr lang="en-US" sz="4400" b="1" dirty="0">
                <a:solidFill>
                  <a:srgbClr val="C00000"/>
                </a:solidFill>
              </a:rPr>
              <a:t>memory bandwidth bottleneck</a:t>
            </a:r>
          </a:p>
          <a:p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Processing-in-memory (PIM)</a:t>
            </a:r>
            <a:r>
              <a:rPr lang="en-US" sz="4400" dirty="0"/>
              <a:t> overcomes this bottleneck by placing cores near the memory</a:t>
            </a:r>
          </a:p>
          <a:p>
            <a:endParaRPr lang="en-US" sz="4400" dirty="0"/>
          </a:p>
          <a:p>
            <a:r>
              <a:rPr lang="en-US" sz="4400" dirty="0"/>
              <a:t>Our framework,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Alignment-in-Memory (AIM)</a:t>
            </a:r>
            <a:r>
              <a:rPr lang="en-US" sz="4400" dirty="0"/>
              <a:t>, is a PIM framework that supports multiple alignment algorithms (NW, SWG, </a:t>
            </a:r>
            <a:r>
              <a:rPr lang="en-US" sz="4400" dirty="0" err="1"/>
              <a:t>GenASM</a:t>
            </a:r>
            <a:r>
              <a:rPr lang="en-US" sz="4400" dirty="0"/>
              <a:t>, WFA)</a:t>
            </a:r>
          </a:p>
          <a:p>
            <a:pPr lvl="1"/>
            <a:r>
              <a:rPr lang="en-US" sz="4000" dirty="0"/>
              <a:t>Implemented on UPMEM, the first real PIM system</a:t>
            </a:r>
          </a:p>
          <a:p>
            <a:endParaRPr lang="en-US" sz="4400" dirty="0"/>
          </a:p>
          <a:p>
            <a:r>
              <a:rPr lang="en-US" sz="4400" dirty="0"/>
              <a:t>Results show </a:t>
            </a:r>
            <a:r>
              <a:rPr lang="en-US" sz="4400" b="1" dirty="0">
                <a:solidFill>
                  <a:schemeClr val="accent6"/>
                </a:solidFill>
              </a:rPr>
              <a:t>substantial speedups over CPUs and GPUs</a:t>
            </a:r>
          </a:p>
          <a:p>
            <a:endParaRPr lang="en-US" sz="4400" dirty="0"/>
          </a:p>
          <a:p>
            <a:r>
              <a:rPr lang="en-US" sz="4400" dirty="0"/>
              <a:t>AIM is available at: </a:t>
            </a:r>
            <a:r>
              <a:rPr lang="en-US" sz="4400" dirty="0">
                <a:hlinkClick r:id="rId2"/>
              </a:rPr>
              <a:t>https://github.com/safaad/aim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026" name="Picture 2" descr="GitHub Logos and Usage · GitHub">
            <a:extLst>
              <a:ext uri="{FF2B5EF4-FFF2-40B4-BE49-F238E27FC236}">
                <a16:creationId xmlns:a16="http://schemas.microsoft.com/office/drawing/2014/main" id="{BDCC0DFE-1478-46BC-9EDB-8F88C429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55" y="10257183"/>
            <a:ext cx="1673087" cy="16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892B6A-84DF-4B62-9F18-9DB9310A1AD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38919" y="7821383"/>
          <a:ext cx="12145081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8A4BD3-E63D-46E8-BCA8-9AF4A4B98A66}"/>
              </a:ext>
            </a:extLst>
          </p:cNvPr>
          <p:cNvSpPr/>
          <p:nvPr/>
        </p:nvSpPr>
        <p:spPr>
          <a:xfrm>
            <a:off x="12489560" y="11670145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3C57D-C3D3-4A92-9BC2-2CF4E63E462A}"/>
              </a:ext>
            </a:extLst>
          </p:cNvPr>
          <p:cNvSpPr txBox="1"/>
          <p:nvPr/>
        </p:nvSpPr>
        <p:spPr>
          <a:xfrm>
            <a:off x="13203812" y="7910290"/>
            <a:ext cx="7040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14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12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11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10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280E40-8224-4FC0-AFFF-92824EEA9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12030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54F82B-4E63-4647-BD1D-CCD6872109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3538" y="7802742"/>
          <a:ext cx="11765546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13EA25F-1E71-4494-BFF3-086004C74830}"/>
              </a:ext>
            </a:extLst>
          </p:cNvPr>
          <p:cNvSpPr/>
          <p:nvPr/>
        </p:nvSpPr>
        <p:spPr>
          <a:xfrm>
            <a:off x="352499" y="11640662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:a16="http://schemas.microsoft.com/office/drawing/2014/main" id="{BAC320F7-7B01-43E4-9BA0-1ECDD42F322F}"/>
              </a:ext>
            </a:extLst>
          </p:cNvPr>
          <p:cNvSpPr/>
          <p:nvPr/>
        </p:nvSpPr>
        <p:spPr>
          <a:xfrm>
            <a:off x="207963" y="5098952"/>
            <a:ext cx="5886844" cy="1569660"/>
          </a:xfrm>
          <a:prstGeom prst="callout1">
            <a:avLst>
              <a:gd name="adj1" fmla="val 99800"/>
              <a:gd name="adj2" fmla="val 51772"/>
              <a:gd name="adj3" fmla="val 263202"/>
              <a:gd name="adj4" fmla="val 4811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IPC decreases meaning threads spend </a:t>
            </a:r>
            <a:r>
              <a:rPr lang="en-US" sz="3200" b="1" dirty="0">
                <a:solidFill>
                  <a:schemeClr val="tx1"/>
                </a:solidFill>
              </a:rPr>
              <a:t>more time idle</a:t>
            </a:r>
          </a:p>
        </p:txBody>
      </p:sp>
      <p:sp>
        <p:nvSpPr>
          <p:cNvPr id="20" name="Callout: Line with No Border 19">
            <a:extLst>
              <a:ext uri="{FF2B5EF4-FFF2-40B4-BE49-F238E27FC236}">
                <a16:creationId xmlns:a16="http://schemas.microsoft.com/office/drawing/2014/main" id="{5BEE4D43-4DBA-4A61-B118-6C35A68BB200}"/>
              </a:ext>
            </a:extLst>
          </p:cNvPr>
          <p:cNvSpPr/>
          <p:nvPr/>
        </p:nvSpPr>
        <p:spPr>
          <a:xfrm>
            <a:off x="19987944" y="5398553"/>
            <a:ext cx="4305764" cy="2062103"/>
          </a:xfrm>
          <a:prstGeom prst="callout1">
            <a:avLst>
              <a:gd name="adj1" fmla="val 99800"/>
              <a:gd name="adj2" fmla="val 51772"/>
              <a:gd name="adj3" fmla="val 171624"/>
              <a:gd name="adj4" fmla="val -102391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threads spend more time stalling </a:t>
            </a:r>
            <a:r>
              <a:rPr lang="en-US" sz="3200" b="1" dirty="0">
                <a:solidFill>
                  <a:schemeClr val="tx1"/>
                </a:solidFill>
              </a:rPr>
              <a:t>waiting for memory</a:t>
            </a:r>
          </a:p>
        </p:txBody>
      </p:sp>
    </p:spTree>
    <p:extLst>
      <p:ext uri="{BB962C8B-B14F-4D97-AF65-F5344CB8AC3E}">
        <p14:creationId xmlns:p14="http://schemas.microsoft.com/office/powerpoint/2010/main" val="28651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7D916F-5F40-4672-9734-406981A841F4}"/>
              </a:ext>
            </a:extLst>
          </p:cNvPr>
          <p:cNvSpPr/>
          <p:nvPr/>
        </p:nvSpPr>
        <p:spPr>
          <a:xfrm>
            <a:off x="2666603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16EE2A-2BC1-409B-8B97-902E69C97D7D}"/>
              </a:ext>
            </a:extLst>
          </p:cNvPr>
          <p:cNvSpPr>
            <a:spLocks/>
          </p:cNvSpPr>
          <p:nvPr/>
        </p:nvSpPr>
        <p:spPr>
          <a:xfrm>
            <a:off x="2972417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FA461DD-040C-4FA6-8D08-9EA551B67191}"/>
              </a:ext>
            </a:extLst>
          </p:cNvPr>
          <p:cNvSpPr>
            <a:spLocks/>
          </p:cNvSpPr>
          <p:nvPr/>
        </p:nvSpPr>
        <p:spPr>
          <a:xfrm>
            <a:off x="726460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FD4471-0B97-4E4C-8A66-D696A64F4D86}"/>
              </a:ext>
            </a:extLst>
          </p:cNvPr>
          <p:cNvSpPr/>
          <p:nvPr/>
        </p:nvSpPr>
        <p:spPr>
          <a:xfrm>
            <a:off x="2666603" y="7671108"/>
            <a:ext cx="9008677" cy="2536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6CF3508-CAE2-481E-AA37-EEA061A679E7}"/>
              </a:ext>
            </a:extLst>
          </p:cNvPr>
          <p:cNvSpPr>
            <a:spLocks noChangeAspect="1"/>
          </p:cNvSpPr>
          <p:nvPr/>
        </p:nvSpPr>
        <p:spPr>
          <a:xfrm>
            <a:off x="2942707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5164BAC-7CFA-4495-B4EF-4E5BCE409CFC}"/>
              </a:ext>
            </a:extLst>
          </p:cNvPr>
          <p:cNvSpPr>
            <a:spLocks noChangeAspect="1"/>
          </p:cNvSpPr>
          <p:nvPr/>
        </p:nvSpPr>
        <p:spPr>
          <a:xfrm>
            <a:off x="5088806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AD974D-D2F4-4006-B58A-58218401587D}"/>
              </a:ext>
            </a:extLst>
          </p:cNvPr>
          <p:cNvSpPr>
            <a:spLocks noChangeAspect="1"/>
          </p:cNvSpPr>
          <p:nvPr/>
        </p:nvSpPr>
        <p:spPr>
          <a:xfrm>
            <a:off x="723489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0C090D9-4C12-48D1-B870-53F05532CE21}"/>
              </a:ext>
            </a:extLst>
          </p:cNvPr>
          <p:cNvSpPr>
            <a:spLocks noChangeAspect="1"/>
          </p:cNvSpPr>
          <p:nvPr/>
        </p:nvSpPr>
        <p:spPr>
          <a:xfrm>
            <a:off x="938099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0F53CA-965A-4771-A5D3-F81F8F9FC0FB}"/>
              </a:ext>
            </a:extLst>
          </p:cNvPr>
          <p:cNvSpPr txBox="1"/>
          <p:nvPr/>
        </p:nvSpPr>
        <p:spPr>
          <a:xfrm>
            <a:off x="2565337" y="3192133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3ED8ED-BAF4-474E-93B1-FC958D912DB4}"/>
              </a:ext>
            </a:extLst>
          </p:cNvPr>
          <p:cNvSpPr txBox="1"/>
          <p:nvPr/>
        </p:nvSpPr>
        <p:spPr>
          <a:xfrm>
            <a:off x="2530250" y="6816242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EC6F89-8FEB-4018-B69D-99FEF18712BA}"/>
              </a:ext>
            </a:extLst>
          </p:cNvPr>
          <p:cNvSpPr/>
          <p:nvPr/>
        </p:nvSpPr>
        <p:spPr>
          <a:xfrm>
            <a:off x="4412425" y="6053176"/>
            <a:ext cx="2642816" cy="2305828"/>
          </a:xfrm>
          <a:custGeom>
            <a:avLst/>
            <a:gdLst>
              <a:gd name="connsiteX0" fmla="*/ 0 w 560832"/>
              <a:gd name="connsiteY0" fmla="*/ 475488 h 475488"/>
              <a:gd name="connsiteX1" fmla="*/ 67056 w 560832"/>
              <a:gd name="connsiteY1" fmla="*/ 469392 h 475488"/>
              <a:gd name="connsiteX2" fmla="*/ 121920 w 560832"/>
              <a:gd name="connsiteY2" fmla="*/ 445008 h 475488"/>
              <a:gd name="connsiteX3" fmla="*/ 182880 w 560832"/>
              <a:gd name="connsiteY3" fmla="*/ 432816 h 475488"/>
              <a:gd name="connsiteX4" fmla="*/ 219456 w 560832"/>
              <a:gd name="connsiteY4" fmla="*/ 420624 h 475488"/>
              <a:gd name="connsiteX5" fmla="*/ 262128 w 560832"/>
              <a:gd name="connsiteY5" fmla="*/ 414528 h 475488"/>
              <a:gd name="connsiteX6" fmla="*/ 286512 w 560832"/>
              <a:gd name="connsiteY6" fmla="*/ 408432 h 475488"/>
              <a:gd name="connsiteX7" fmla="*/ 359664 w 560832"/>
              <a:gd name="connsiteY7" fmla="*/ 402336 h 475488"/>
              <a:gd name="connsiteX8" fmla="*/ 396240 w 560832"/>
              <a:gd name="connsiteY8" fmla="*/ 390144 h 475488"/>
              <a:gd name="connsiteX9" fmla="*/ 438912 w 560832"/>
              <a:gd name="connsiteY9" fmla="*/ 377952 h 475488"/>
              <a:gd name="connsiteX10" fmla="*/ 457200 w 560832"/>
              <a:gd name="connsiteY10" fmla="*/ 365760 h 475488"/>
              <a:gd name="connsiteX11" fmla="*/ 499872 w 560832"/>
              <a:gd name="connsiteY11" fmla="*/ 353568 h 475488"/>
              <a:gd name="connsiteX12" fmla="*/ 518160 w 560832"/>
              <a:gd name="connsiteY12" fmla="*/ 341376 h 475488"/>
              <a:gd name="connsiteX13" fmla="*/ 530352 w 560832"/>
              <a:gd name="connsiteY13" fmla="*/ 323088 h 475488"/>
              <a:gd name="connsiteX14" fmla="*/ 560832 w 560832"/>
              <a:gd name="connsiteY14" fmla="*/ 292608 h 475488"/>
              <a:gd name="connsiteX15" fmla="*/ 554736 w 560832"/>
              <a:gd name="connsiteY15" fmla="*/ 188976 h 475488"/>
              <a:gd name="connsiteX16" fmla="*/ 536448 w 560832"/>
              <a:gd name="connsiteY16" fmla="*/ 170688 h 475488"/>
              <a:gd name="connsiteX17" fmla="*/ 530352 w 560832"/>
              <a:gd name="connsiteY17" fmla="*/ 152400 h 475488"/>
              <a:gd name="connsiteX18" fmla="*/ 475488 w 560832"/>
              <a:gd name="connsiteY18" fmla="*/ 109728 h 475488"/>
              <a:gd name="connsiteX19" fmla="*/ 457200 w 560832"/>
              <a:gd name="connsiteY19" fmla="*/ 97536 h 475488"/>
              <a:gd name="connsiteX20" fmla="*/ 438912 w 560832"/>
              <a:gd name="connsiteY20" fmla="*/ 85344 h 475488"/>
              <a:gd name="connsiteX21" fmla="*/ 402336 w 560832"/>
              <a:gd name="connsiteY21" fmla="*/ 73152 h 475488"/>
              <a:gd name="connsiteX22" fmla="*/ 384048 w 560832"/>
              <a:gd name="connsiteY22" fmla="*/ 60960 h 475488"/>
              <a:gd name="connsiteX23" fmla="*/ 353568 w 560832"/>
              <a:gd name="connsiteY23" fmla="*/ 54864 h 475488"/>
              <a:gd name="connsiteX24" fmla="*/ 316992 w 560832"/>
              <a:gd name="connsiteY24" fmla="*/ 42672 h 475488"/>
              <a:gd name="connsiteX25" fmla="*/ 274320 w 560832"/>
              <a:gd name="connsiteY25" fmla="*/ 30480 h 475488"/>
              <a:gd name="connsiteX26" fmla="*/ 256032 w 560832"/>
              <a:gd name="connsiteY26" fmla="*/ 18288 h 475488"/>
              <a:gd name="connsiteX27" fmla="*/ 225552 w 560832"/>
              <a:gd name="connsiteY2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0832" h="475488">
                <a:moveTo>
                  <a:pt x="0" y="475488"/>
                </a:moveTo>
                <a:cubicBezTo>
                  <a:pt x="22352" y="473456"/>
                  <a:pt x="44953" y="473292"/>
                  <a:pt x="67056" y="469392"/>
                </a:cubicBezTo>
                <a:cubicBezTo>
                  <a:pt x="115667" y="460814"/>
                  <a:pt x="90040" y="460948"/>
                  <a:pt x="121920" y="445008"/>
                </a:cubicBezTo>
                <a:cubicBezTo>
                  <a:pt x="138944" y="436496"/>
                  <a:pt x="167154" y="435063"/>
                  <a:pt x="182880" y="432816"/>
                </a:cubicBezTo>
                <a:cubicBezTo>
                  <a:pt x="195072" y="428752"/>
                  <a:pt x="206734" y="422441"/>
                  <a:pt x="219456" y="420624"/>
                </a:cubicBezTo>
                <a:cubicBezTo>
                  <a:pt x="233680" y="418592"/>
                  <a:pt x="247991" y="417098"/>
                  <a:pt x="262128" y="414528"/>
                </a:cubicBezTo>
                <a:cubicBezTo>
                  <a:pt x="270371" y="413029"/>
                  <a:pt x="278199" y="409471"/>
                  <a:pt x="286512" y="408432"/>
                </a:cubicBezTo>
                <a:cubicBezTo>
                  <a:pt x="310792" y="405397"/>
                  <a:pt x="335280" y="404368"/>
                  <a:pt x="359664" y="402336"/>
                </a:cubicBezTo>
                <a:cubicBezTo>
                  <a:pt x="371856" y="398272"/>
                  <a:pt x="383772" y="393261"/>
                  <a:pt x="396240" y="390144"/>
                </a:cubicBezTo>
                <a:cubicBezTo>
                  <a:pt x="404053" y="388191"/>
                  <a:pt x="430167" y="382325"/>
                  <a:pt x="438912" y="377952"/>
                </a:cubicBezTo>
                <a:cubicBezTo>
                  <a:pt x="445465" y="374675"/>
                  <a:pt x="450466" y="368646"/>
                  <a:pt x="457200" y="365760"/>
                </a:cubicBezTo>
                <a:cubicBezTo>
                  <a:pt x="484544" y="354041"/>
                  <a:pt x="476146" y="365431"/>
                  <a:pt x="499872" y="353568"/>
                </a:cubicBezTo>
                <a:cubicBezTo>
                  <a:pt x="506425" y="350291"/>
                  <a:pt x="512064" y="345440"/>
                  <a:pt x="518160" y="341376"/>
                </a:cubicBezTo>
                <a:cubicBezTo>
                  <a:pt x="522224" y="335280"/>
                  <a:pt x="525171" y="328269"/>
                  <a:pt x="530352" y="323088"/>
                </a:cubicBezTo>
                <a:cubicBezTo>
                  <a:pt x="570992" y="282448"/>
                  <a:pt x="528320" y="341376"/>
                  <a:pt x="560832" y="292608"/>
                </a:cubicBezTo>
                <a:cubicBezTo>
                  <a:pt x="558800" y="258064"/>
                  <a:pt x="561522" y="222908"/>
                  <a:pt x="554736" y="188976"/>
                </a:cubicBezTo>
                <a:cubicBezTo>
                  <a:pt x="553045" y="180522"/>
                  <a:pt x="541230" y="177861"/>
                  <a:pt x="536448" y="170688"/>
                </a:cubicBezTo>
                <a:cubicBezTo>
                  <a:pt x="532884" y="165341"/>
                  <a:pt x="533916" y="157747"/>
                  <a:pt x="530352" y="152400"/>
                </a:cubicBezTo>
                <a:cubicBezTo>
                  <a:pt x="518892" y="135210"/>
                  <a:pt x="490021" y="119416"/>
                  <a:pt x="475488" y="109728"/>
                </a:cubicBezTo>
                <a:lnTo>
                  <a:pt x="457200" y="97536"/>
                </a:lnTo>
                <a:cubicBezTo>
                  <a:pt x="451104" y="93472"/>
                  <a:pt x="445863" y="87661"/>
                  <a:pt x="438912" y="85344"/>
                </a:cubicBezTo>
                <a:cubicBezTo>
                  <a:pt x="426720" y="81280"/>
                  <a:pt x="413029" y="80281"/>
                  <a:pt x="402336" y="73152"/>
                </a:cubicBezTo>
                <a:cubicBezTo>
                  <a:pt x="396240" y="69088"/>
                  <a:pt x="390908" y="63532"/>
                  <a:pt x="384048" y="60960"/>
                </a:cubicBezTo>
                <a:cubicBezTo>
                  <a:pt x="374346" y="57322"/>
                  <a:pt x="363564" y="57590"/>
                  <a:pt x="353568" y="54864"/>
                </a:cubicBezTo>
                <a:cubicBezTo>
                  <a:pt x="341169" y="51483"/>
                  <a:pt x="329460" y="45789"/>
                  <a:pt x="316992" y="42672"/>
                </a:cubicBezTo>
                <a:cubicBezTo>
                  <a:pt x="309179" y="40719"/>
                  <a:pt x="283065" y="34853"/>
                  <a:pt x="274320" y="30480"/>
                </a:cubicBezTo>
                <a:cubicBezTo>
                  <a:pt x="267767" y="27203"/>
                  <a:pt x="262585" y="21565"/>
                  <a:pt x="256032" y="18288"/>
                </a:cubicBezTo>
                <a:cubicBezTo>
                  <a:pt x="224378" y="2461"/>
                  <a:pt x="249366" y="23814"/>
                  <a:pt x="225552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2235FE-6B36-4933-9995-61D3F1A8E061}"/>
              </a:ext>
            </a:extLst>
          </p:cNvPr>
          <p:cNvSpPr/>
          <p:nvPr/>
        </p:nvSpPr>
        <p:spPr>
          <a:xfrm>
            <a:off x="6464794" y="6053176"/>
            <a:ext cx="1371433" cy="2305828"/>
          </a:xfrm>
          <a:custGeom>
            <a:avLst/>
            <a:gdLst>
              <a:gd name="connsiteX0" fmla="*/ 0 w 359664"/>
              <a:gd name="connsiteY0" fmla="*/ 469392 h 469392"/>
              <a:gd name="connsiteX1" fmla="*/ 42672 w 359664"/>
              <a:gd name="connsiteY1" fmla="*/ 445008 h 469392"/>
              <a:gd name="connsiteX2" fmla="*/ 60960 w 359664"/>
              <a:gd name="connsiteY2" fmla="*/ 438912 h 469392"/>
              <a:gd name="connsiteX3" fmla="*/ 79248 w 359664"/>
              <a:gd name="connsiteY3" fmla="*/ 426720 h 469392"/>
              <a:gd name="connsiteX4" fmla="*/ 91440 w 359664"/>
              <a:gd name="connsiteY4" fmla="*/ 408432 h 469392"/>
              <a:gd name="connsiteX5" fmla="*/ 128016 w 359664"/>
              <a:gd name="connsiteY5" fmla="*/ 384048 h 469392"/>
              <a:gd name="connsiteX6" fmla="*/ 134112 w 359664"/>
              <a:gd name="connsiteY6" fmla="*/ 365760 h 469392"/>
              <a:gd name="connsiteX7" fmla="*/ 176784 w 359664"/>
              <a:gd name="connsiteY7" fmla="*/ 316992 h 469392"/>
              <a:gd name="connsiteX8" fmla="*/ 195072 w 359664"/>
              <a:gd name="connsiteY8" fmla="*/ 280416 h 469392"/>
              <a:gd name="connsiteX9" fmla="*/ 213360 w 359664"/>
              <a:gd name="connsiteY9" fmla="*/ 243840 h 469392"/>
              <a:gd name="connsiteX10" fmla="*/ 219456 w 359664"/>
              <a:gd name="connsiteY10" fmla="*/ 207264 h 469392"/>
              <a:gd name="connsiteX11" fmla="*/ 225552 w 359664"/>
              <a:gd name="connsiteY11" fmla="*/ 188976 h 469392"/>
              <a:gd name="connsiteX12" fmla="*/ 231648 w 359664"/>
              <a:gd name="connsiteY12" fmla="*/ 158496 h 469392"/>
              <a:gd name="connsiteX13" fmla="*/ 256032 w 359664"/>
              <a:gd name="connsiteY13" fmla="*/ 121920 h 469392"/>
              <a:gd name="connsiteX14" fmla="*/ 286512 w 359664"/>
              <a:gd name="connsiteY14" fmla="*/ 85344 h 469392"/>
              <a:gd name="connsiteX15" fmla="*/ 329184 w 359664"/>
              <a:gd name="connsiteY15" fmla="*/ 30480 h 469392"/>
              <a:gd name="connsiteX16" fmla="*/ 341376 w 359664"/>
              <a:gd name="connsiteY16" fmla="*/ 12192 h 469392"/>
              <a:gd name="connsiteX17" fmla="*/ 359664 w 359664"/>
              <a:gd name="connsiteY17" fmla="*/ 0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664" h="469392">
                <a:moveTo>
                  <a:pt x="0" y="469392"/>
                </a:moveTo>
                <a:cubicBezTo>
                  <a:pt x="67263" y="455939"/>
                  <a:pt x="3803" y="476103"/>
                  <a:pt x="42672" y="445008"/>
                </a:cubicBezTo>
                <a:cubicBezTo>
                  <a:pt x="47690" y="440994"/>
                  <a:pt x="55213" y="441786"/>
                  <a:pt x="60960" y="438912"/>
                </a:cubicBezTo>
                <a:cubicBezTo>
                  <a:pt x="67513" y="435635"/>
                  <a:pt x="73152" y="430784"/>
                  <a:pt x="79248" y="426720"/>
                </a:cubicBezTo>
                <a:cubicBezTo>
                  <a:pt x="83312" y="420624"/>
                  <a:pt x="85926" y="413257"/>
                  <a:pt x="91440" y="408432"/>
                </a:cubicBezTo>
                <a:cubicBezTo>
                  <a:pt x="102467" y="398783"/>
                  <a:pt x="128016" y="384048"/>
                  <a:pt x="128016" y="384048"/>
                </a:cubicBezTo>
                <a:cubicBezTo>
                  <a:pt x="130048" y="377952"/>
                  <a:pt x="130098" y="370778"/>
                  <a:pt x="134112" y="365760"/>
                </a:cubicBezTo>
                <a:cubicBezTo>
                  <a:pt x="162560" y="330200"/>
                  <a:pt x="152400" y="390144"/>
                  <a:pt x="176784" y="316992"/>
                </a:cubicBezTo>
                <a:cubicBezTo>
                  <a:pt x="192106" y="271025"/>
                  <a:pt x="171437" y="327685"/>
                  <a:pt x="195072" y="280416"/>
                </a:cubicBezTo>
                <a:cubicBezTo>
                  <a:pt x="220311" y="229939"/>
                  <a:pt x="178419" y="296251"/>
                  <a:pt x="213360" y="243840"/>
                </a:cubicBezTo>
                <a:cubicBezTo>
                  <a:pt x="215392" y="231648"/>
                  <a:pt x="216775" y="219330"/>
                  <a:pt x="219456" y="207264"/>
                </a:cubicBezTo>
                <a:cubicBezTo>
                  <a:pt x="220850" y="200991"/>
                  <a:pt x="223994" y="195210"/>
                  <a:pt x="225552" y="188976"/>
                </a:cubicBezTo>
                <a:cubicBezTo>
                  <a:pt x="228065" y="178924"/>
                  <a:pt x="227361" y="167928"/>
                  <a:pt x="231648" y="158496"/>
                </a:cubicBezTo>
                <a:cubicBezTo>
                  <a:pt x="237711" y="145156"/>
                  <a:pt x="247904" y="134112"/>
                  <a:pt x="256032" y="121920"/>
                </a:cubicBezTo>
                <a:cubicBezTo>
                  <a:pt x="273006" y="96459"/>
                  <a:pt x="263043" y="108813"/>
                  <a:pt x="286512" y="85344"/>
                </a:cubicBezTo>
                <a:cubicBezTo>
                  <a:pt x="303169" y="35374"/>
                  <a:pt x="274358" y="112719"/>
                  <a:pt x="329184" y="30480"/>
                </a:cubicBezTo>
                <a:cubicBezTo>
                  <a:pt x="333248" y="24384"/>
                  <a:pt x="336195" y="17373"/>
                  <a:pt x="341376" y="12192"/>
                </a:cubicBezTo>
                <a:cubicBezTo>
                  <a:pt x="346557" y="7011"/>
                  <a:pt x="359664" y="0"/>
                  <a:pt x="35966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B5907DF-C188-4700-A313-8B4EE17064DA}"/>
              </a:ext>
            </a:extLst>
          </p:cNvPr>
          <p:cNvSpPr/>
          <p:nvPr/>
        </p:nvSpPr>
        <p:spPr>
          <a:xfrm>
            <a:off x="7204464" y="6053176"/>
            <a:ext cx="1352117" cy="2305828"/>
          </a:xfrm>
          <a:custGeom>
            <a:avLst/>
            <a:gdLst>
              <a:gd name="connsiteX0" fmla="*/ 165048 w 238200"/>
              <a:gd name="connsiteY0" fmla="*/ 475488 h 475488"/>
              <a:gd name="connsiteX1" fmla="*/ 116280 w 238200"/>
              <a:gd name="connsiteY1" fmla="*/ 451104 h 475488"/>
              <a:gd name="connsiteX2" fmla="*/ 104088 w 238200"/>
              <a:gd name="connsiteY2" fmla="*/ 432816 h 475488"/>
              <a:gd name="connsiteX3" fmla="*/ 67512 w 238200"/>
              <a:gd name="connsiteY3" fmla="*/ 408432 h 475488"/>
              <a:gd name="connsiteX4" fmla="*/ 55320 w 238200"/>
              <a:gd name="connsiteY4" fmla="*/ 390144 h 475488"/>
              <a:gd name="connsiteX5" fmla="*/ 12648 w 238200"/>
              <a:gd name="connsiteY5" fmla="*/ 341376 h 475488"/>
              <a:gd name="connsiteX6" fmla="*/ 456 w 238200"/>
              <a:gd name="connsiteY6" fmla="*/ 304800 h 475488"/>
              <a:gd name="connsiteX7" fmla="*/ 12648 w 238200"/>
              <a:gd name="connsiteY7" fmla="*/ 176784 h 475488"/>
              <a:gd name="connsiteX8" fmla="*/ 24840 w 238200"/>
              <a:gd name="connsiteY8" fmla="*/ 158496 h 475488"/>
              <a:gd name="connsiteX9" fmla="*/ 43128 w 238200"/>
              <a:gd name="connsiteY9" fmla="*/ 146304 h 475488"/>
              <a:gd name="connsiteX10" fmla="*/ 55320 w 238200"/>
              <a:gd name="connsiteY10" fmla="*/ 128016 h 475488"/>
              <a:gd name="connsiteX11" fmla="*/ 73608 w 238200"/>
              <a:gd name="connsiteY11" fmla="*/ 115824 h 475488"/>
              <a:gd name="connsiteX12" fmla="*/ 116280 w 238200"/>
              <a:gd name="connsiteY12" fmla="*/ 73152 h 475488"/>
              <a:gd name="connsiteX13" fmla="*/ 128472 w 238200"/>
              <a:gd name="connsiteY13" fmla="*/ 54864 h 475488"/>
              <a:gd name="connsiteX14" fmla="*/ 146760 w 238200"/>
              <a:gd name="connsiteY14" fmla="*/ 48768 h 475488"/>
              <a:gd name="connsiteX15" fmla="*/ 165048 w 238200"/>
              <a:gd name="connsiteY15" fmla="*/ 30480 h 475488"/>
              <a:gd name="connsiteX16" fmla="*/ 177240 w 238200"/>
              <a:gd name="connsiteY16" fmla="*/ 12192 h 475488"/>
              <a:gd name="connsiteX17" fmla="*/ 238200 w 238200"/>
              <a:gd name="connsiteY1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200" h="475488">
                <a:moveTo>
                  <a:pt x="165048" y="475488"/>
                </a:moveTo>
                <a:cubicBezTo>
                  <a:pt x="150495" y="469667"/>
                  <a:pt x="128455" y="463279"/>
                  <a:pt x="116280" y="451104"/>
                </a:cubicBezTo>
                <a:cubicBezTo>
                  <a:pt x="111099" y="445923"/>
                  <a:pt x="109602" y="437641"/>
                  <a:pt x="104088" y="432816"/>
                </a:cubicBezTo>
                <a:cubicBezTo>
                  <a:pt x="93061" y="423167"/>
                  <a:pt x="67512" y="408432"/>
                  <a:pt x="67512" y="408432"/>
                </a:cubicBezTo>
                <a:cubicBezTo>
                  <a:pt x="63448" y="402336"/>
                  <a:pt x="60501" y="395325"/>
                  <a:pt x="55320" y="390144"/>
                </a:cubicBezTo>
                <a:cubicBezTo>
                  <a:pt x="30428" y="365252"/>
                  <a:pt x="29920" y="393192"/>
                  <a:pt x="12648" y="341376"/>
                </a:cubicBezTo>
                <a:lnTo>
                  <a:pt x="456" y="304800"/>
                </a:lnTo>
                <a:cubicBezTo>
                  <a:pt x="609" y="302048"/>
                  <a:pt x="-3927" y="209934"/>
                  <a:pt x="12648" y="176784"/>
                </a:cubicBezTo>
                <a:cubicBezTo>
                  <a:pt x="15925" y="170231"/>
                  <a:pt x="19659" y="163677"/>
                  <a:pt x="24840" y="158496"/>
                </a:cubicBezTo>
                <a:cubicBezTo>
                  <a:pt x="30021" y="153315"/>
                  <a:pt x="37032" y="150368"/>
                  <a:pt x="43128" y="146304"/>
                </a:cubicBezTo>
                <a:cubicBezTo>
                  <a:pt x="47192" y="140208"/>
                  <a:pt x="50139" y="133197"/>
                  <a:pt x="55320" y="128016"/>
                </a:cubicBezTo>
                <a:cubicBezTo>
                  <a:pt x="60501" y="122835"/>
                  <a:pt x="68783" y="121338"/>
                  <a:pt x="73608" y="115824"/>
                </a:cubicBezTo>
                <a:cubicBezTo>
                  <a:pt x="113887" y="69791"/>
                  <a:pt x="78684" y="85684"/>
                  <a:pt x="116280" y="73152"/>
                </a:cubicBezTo>
                <a:cubicBezTo>
                  <a:pt x="120344" y="67056"/>
                  <a:pt x="122751" y="59441"/>
                  <a:pt x="128472" y="54864"/>
                </a:cubicBezTo>
                <a:cubicBezTo>
                  <a:pt x="133490" y="50850"/>
                  <a:pt x="141413" y="52332"/>
                  <a:pt x="146760" y="48768"/>
                </a:cubicBezTo>
                <a:cubicBezTo>
                  <a:pt x="153933" y="43986"/>
                  <a:pt x="159529" y="37103"/>
                  <a:pt x="165048" y="30480"/>
                </a:cubicBezTo>
                <a:cubicBezTo>
                  <a:pt x="169738" y="24852"/>
                  <a:pt x="170477" y="15010"/>
                  <a:pt x="177240" y="12192"/>
                </a:cubicBezTo>
                <a:cubicBezTo>
                  <a:pt x="196368" y="4222"/>
                  <a:pt x="238200" y="0"/>
                  <a:pt x="23820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662FA06-EBE1-49AB-8596-4A02F1F44004}"/>
              </a:ext>
            </a:extLst>
          </p:cNvPr>
          <p:cNvSpPr/>
          <p:nvPr/>
        </p:nvSpPr>
        <p:spPr>
          <a:xfrm>
            <a:off x="5962736" y="6053176"/>
            <a:ext cx="4083535" cy="2305828"/>
          </a:xfrm>
          <a:custGeom>
            <a:avLst/>
            <a:gdLst>
              <a:gd name="connsiteX0" fmla="*/ 859536 w 859536"/>
              <a:gd name="connsiteY0" fmla="*/ 512064 h 512064"/>
              <a:gd name="connsiteX1" fmla="*/ 786384 w 859536"/>
              <a:gd name="connsiteY1" fmla="*/ 487680 h 512064"/>
              <a:gd name="connsiteX2" fmla="*/ 749808 w 859536"/>
              <a:gd name="connsiteY2" fmla="*/ 463296 h 512064"/>
              <a:gd name="connsiteX3" fmla="*/ 713232 w 859536"/>
              <a:gd name="connsiteY3" fmla="*/ 451104 h 512064"/>
              <a:gd name="connsiteX4" fmla="*/ 694944 w 859536"/>
              <a:gd name="connsiteY4" fmla="*/ 445008 h 512064"/>
              <a:gd name="connsiteX5" fmla="*/ 633984 w 859536"/>
              <a:gd name="connsiteY5" fmla="*/ 420624 h 512064"/>
              <a:gd name="connsiteX6" fmla="*/ 597408 w 859536"/>
              <a:gd name="connsiteY6" fmla="*/ 408432 h 512064"/>
              <a:gd name="connsiteX7" fmla="*/ 560832 w 859536"/>
              <a:gd name="connsiteY7" fmla="*/ 396240 h 512064"/>
              <a:gd name="connsiteX8" fmla="*/ 542544 w 859536"/>
              <a:gd name="connsiteY8" fmla="*/ 390144 h 512064"/>
              <a:gd name="connsiteX9" fmla="*/ 518160 w 859536"/>
              <a:gd name="connsiteY9" fmla="*/ 384048 h 512064"/>
              <a:gd name="connsiteX10" fmla="*/ 487680 w 859536"/>
              <a:gd name="connsiteY10" fmla="*/ 377952 h 512064"/>
              <a:gd name="connsiteX11" fmla="*/ 451104 w 859536"/>
              <a:gd name="connsiteY11" fmla="*/ 365760 h 512064"/>
              <a:gd name="connsiteX12" fmla="*/ 402336 w 859536"/>
              <a:gd name="connsiteY12" fmla="*/ 359664 h 512064"/>
              <a:gd name="connsiteX13" fmla="*/ 384048 w 859536"/>
              <a:gd name="connsiteY13" fmla="*/ 353568 h 512064"/>
              <a:gd name="connsiteX14" fmla="*/ 347472 w 859536"/>
              <a:gd name="connsiteY14" fmla="*/ 347472 h 512064"/>
              <a:gd name="connsiteX15" fmla="*/ 316992 w 859536"/>
              <a:gd name="connsiteY15" fmla="*/ 341376 h 512064"/>
              <a:gd name="connsiteX16" fmla="*/ 274320 w 859536"/>
              <a:gd name="connsiteY16" fmla="*/ 292608 h 512064"/>
              <a:gd name="connsiteX17" fmla="*/ 268224 w 859536"/>
              <a:gd name="connsiteY17" fmla="*/ 274320 h 512064"/>
              <a:gd name="connsiteX18" fmla="*/ 249936 w 859536"/>
              <a:gd name="connsiteY18" fmla="*/ 237744 h 512064"/>
              <a:gd name="connsiteX19" fmla="*/ 237744 w 859536"/>
              <a:gd name="connsiteY19" fmla="*/ 182880 h 512064"/>
              <a:gd name="connsiteX20" fmla="*/ 219456 w 859536"/>
              <a:gd name="connsiteY20" fmla="*/ 170688 h 512064"/>
              <a:gd name="connsiteX21" fmla="*/ 207264 w 859536"/>
              <a:gd name="connsiteY21" fmla="*/ 152400 h 512064"/>
              <a:gd name="connsiteX22" fmla="*/ 170688 w 859536"/>
              <a:gd name="connsiteY22" fmla="*/ 128016 h 512064"/>
              <a:gd name="connsiteX23" fmla="*/ 164592 w 859536"/>
              <a:gd name="connsiteY23" fmla="*/ 109728 h 512064"/>
              <a:gd name="connsiteX24" fmla="*/ 109728 w 859536"/>
              <a:gd name="connsiteY24" fmla="*/ 60960 h 512064"/>
              <a:gd name="connsiteX25" fmla="*/ 91440 w 859536"/>
              <a:gd name="connsiteY25" fmla="*/ 42672 h 512064"/>
              <a:gd name="connsiteX26" fmla="*/ 73152 w 859536"/>
              <a:gd name="connsiteY26" fmla="*/ 36576 h 512064"/>
              <a:gd name="connsiteX27" fmla="*/ 54864 w 859536"/>
              <a:gd name="connsiteY27" fmla="*/ 24384 h 512064"/>
              <a:gd name="connsiteX28" fmla="*/ 36576 w 859536"/>
              <a:gd name="connsiteY28" fmla="*/ 18288 h 512064"/>
              <a:gd name="connsiteX29" fmla="*/ 18288 w 859536"/>
              <a:gd name="connsiteY29" fmla="*/ 6096 h 512064"/>
              <a:gd name="connsiteX30" fmla="*/ 0 w 859536"/>
              <a:gd name="connsiteY30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9536" h="512064">
                <a:moveTo>
                  <a:pt x="859536" y="512064"/>
                </a:moveTo>
                <a:cubicBezTo>
                  <a:pt x="835152" y="503936"/>
                  <a:pt x="800641" y="509066"/>
                  <a:pt x="786384" y="487680"/>
                </a:cubicBezTo>
                <a:cubicBezTo>
                  <a:pt x="768397" y="460700"/>
                  <a:pt x="782612" y="473137"/>
                  <a:pt x="749808" y="463296"/>
                </a:cubicBezTo>
                <a:cubicBezTo>
                  <a:pt x="737498" y="459603"/>
                  <a:pt x="725424" y="455168"/>
                  <a:pt x="713232" y="451104"/>
                </a:cubicBezTo>
                <a:lnTo>
                  <a:pt x="694944" y="445008"/>
                </a:lnTo>
                <a:cubicBezTo>
                  <a:pt x="662985" y="413049"/>
                  <a:pt x="691043" y="433791"/>
                  <a:pt x="633984" y="420624"/>
                </a:cubicBezTo>
                <a:cubicBezTo>
                  <a:pt x="621462" y="417734"/>
                  <a:pt x="609600" y="412496"/>
                  <a:pt x="597408" y="408432"/>
                </a:cubicBezTo>
                <a:lnTo>
                  <a:pt x="560832" y="396240"/>
                </a:lnTo>
                <a:cubicBezTo>
                  <a:pt x="554736" y="394208"/>
                  <a:pt x="548778" y="391702"/>
                  <a:pt x="542544" y="390144"/>
                </a:cubicBezTo>
                <a:cubicBezTo>
                  <a:pt x="534416" y="388112"/>
                  <a:pt x="526339" y="385865"/>
                  <a:pt x="518160" y="384048"/>
                </a:cubicBezTo>
                <a:cubicBezTo>
                  <a:pt x="508046" y="381800"/>
                  <a:pt x="497676" y="380678"/>
                  <a:pt x="487680" y="377952"/>
                </a:cubicBezTo>
                <a:cubicBezTo>
                  <a:pt x="475281" y="374571"/>
                  <a:pt x="463856" y="367354"/>
                  <a:pt x="451104" y="365760"/>
                </a:cubicBezTo>
                <a:lnTo>
                  <a:pt x="402336" y="359664"/>
                </a:lnTo>
                <a:cubicBezTo>
                  <a:pt x="396240" y="357632"/>
                  <a:pt x="390321" y="354962"/>
                  <a:pt x="384048" y="353568"/>
                </a:cubicBezTo>
                <a:cubicBezTo>
                  <a:pt x="371982" y="350887"/>
                  <a:pt x="359633" y="349683"/>
                  <a:pt x="347472" y="347472"/>
                </a:cubicBezTo>
                <a:cubicBezTo>
                  <a:pt x="337278" y="345619"/>
                  <a:pt x="327152" y="343408"/>
                  <a:pt x="316992" y="341376"/>
                </a:cubicBezTo>
                <a:cubicBezTo>
                  <a:pt x="288544" y="298704"/>
                  <a:pt x="304800" y="312928"/>
                  <a:pt x="274320" y="292608"/>
                </a:cubicBezTo>
                <a:cubicBezTo>
                  <a:pt x="272288" y="286512"/>
                  <a:pt x="271098" y="280067"/>
                  <a:pt x="268224" y="274320"/>
                </a:cubicBezTo>
                <a:cubicBezTo>
                  <a:pt x="255072" y="248015"/>
                  <a:pt x="256065" y="265324"/>
                  <a:pt x="249936" y="237744"/>
                </a:cubicBezTo>
                <a:cubicBezTo>
                  <a:pt x="249845" y="237334"/>
                  <a:pt x="244078" y="190797"/>
                  <a:pt x="237744" y="182880"/>
                </a:cubicBezTo>
                <a:cubicBezTo>
                  <a:pt x="233167" y="177159"/>
                  <a:pt x="225552" y="174752"/>
                  <a:pt x="219456" y="170688"/>
                </a:cubicBezTo>
                <a:cubicBezTo>
                  <a:pt x="215392" y="164592"/>
                  <a:pt x="212778" y="157225"/>
                  <a:pt x="207264" y="152400"/>
                </a:cubicBezTo>
                <a:cubicBezTo>
                  <a:pt x="196237" y="142751"/>
                  <a:pt x="170688" y="128016"/>
                  <a:pt x="170688" y="128016"/>
                </a:cubicBezTo>
                <a:cubicBezTo>
                  <a:pt x="168656" y="121920"/>
                  <a:pt x="168537" y="114800"/>
                  <a:pt x="164592" y="109728"/>
                </a:cubicBezTo>
                <a:cubicBezTo>
                  <a:pt x="120913" y="53569"/>
                  <a:pt x="143179" y="88836"/>
                  <a:pt x="109728" y="60960"/>
                </a:cubicBezTo>
                <a:cubicBezTo>
                  <a:pt x="103105" y="55441"/>
                  <a:pt x="98613" y="47454"/>
                  <a:pt x="91440" y="42672"/>
                </a:cubicBezTo>
                <a:cubicBezTo>
                  <a:pt x="86093" y="39108"/>
                  <a:pt x="78899" y="39450"/>
                  <a:pt x="73152" y="36576"/>
                </a:cubicBezTo>
                <a:cubicBezTo>
                  <a:pt x="66599" y="33299"/>
                  <a:pt x="61417" y="27661"/>
                  <a:pt x="54864" y="24384"/>
                </a:cubicBezTo>
                <a:cubicBezTo>
                  <a:pt x="49117" y="21510"/>
                  <a:pt x="42323" y="21162"/>
                  <a:pt x="36576" y="18288"/>
                </a:cubicBezTo>
                <a:cubicBezTo>
                  <a:pt x="30023" y="15011"/>
                  <a:pt x="24841" y="9373"/>
                  <a:pt x="18288" y="6096"/>
                </a:cubicBezTo>
                <a:cubicBezTo>
                  <a:pt x="12541" y="3222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6584C6-756B-43A1-8937-E30BABFBCE83}"/>
              </a:ext>
            </a:extLst>
          </p:cNvPr>
          <p:cNvGrpSpPr/>
          <p:nvPr/>
        </p:nvGrpSpPr>
        <p:grpSpPr>
          <a:xfrm>
            <a:off x="4389599" y="10361050"/>
            <a:ext cx="5326503" cy="1004447"/>
            <a:chOff x="985316" y="2041118"/>
            <a:chExt cx="1056140" cy="199162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EB8EED-E5A9-4BE1-A39C-21A58670D358}"/>
                </a:ext>
              </a:extLst>
            </p:cNvPr>
            <p:cNvCxnSpPr/>
            <p:nvPr/>
          </p:nvCxnSpPr>
          <p:spPr>
            <a:xfrm>
              <a:off x="985316" y="2057400"/>
              <a:ext cx="0" cy="18288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981BC76-941A-4005-AD7D-1D605B1D5B11}"/>
                </a:ext>
              </a:extLst>
            </p:cNvPr>
            <p:cNvCxnSpPr/>
            <p:nvPr/>
          </p:nvCxnSpPr>
          <p:spPr>
            <a:xfrm>
              <a:off x="1068529" y="2057400"/>
              <a:ext cx="0" cy="18288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B51072-BD11-4374-B2A6-4BAB47113FB6}"/>
                </a:ext>
              </a:extLst>
            </p:cNvPr>
            <p:cNvCxnSpPr/>
            <p:nvPr/>
          </p:nvCxnSpPr>
          <p:spPr>
            <a:xfrm>
              <a:off x="1151742" y="2057400"/>
              <a:ext cx="0" cy="18288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94F8859-E5E4-49F2-B595-97160C9F8E70}"/>
                </a:ext>
              </a:extLst>
            </p:cNvPr>
            <p:cNvCxnSpPr/>
            <p:nvPr/>
          </p:nvCxnSpPr>
          <p:spPr>
            <a:xfrm>
              <a:off x="1234954" y="2057400"/>
              <a:ext cx="0" cy="1828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106146-BD97-41F5-A1A3-8B1156465B31}"/>
                </a:ext>
              </a:extLst>
            </p:cNvPr>
            <p:cNvSpPr txBox="1"/>
            <p:nvPr/>
          </p:nvSpPr>
          <p:spPr>
            <a:xfrm>
              <a:off x="1269668" y="2041118"/>
              <a:ext cx="771788" cy="15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/>
                  </a:solidFill>
                </a:rPr>
                <a:t>Data movement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34C881-4366-4E3C-9725-F43BB6CC9271}"/>
              </a:ext>
            </a:extLst>
          </p:cNvPr>
          <p:cNvSpPr txBox="1"/>
          <p:nvPr/>
        </p:nvSpPr>
        <p:spPr>
          <a:xfrm>
            <a:off x="3667387" y="11811915"/>
            <a:ext cx="6885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Conventional CPU processing</a:t>
            </a:r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283361EF-F656-450A-9421-79DD0839D310}"/>
              </a:ext>
            </a:extLst>
          </p:cNvPr>
          <p:cNvSpPr/>
          <p:nvPr/>
        </p:nvSpPr>
        <p:spPr>
          <a:xfrm>
            <a:off x="6898826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6353AB42-63F2-4A41-9BAA-5235FC189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Memory Bandwidth Bottleneck</a:t>
            </a:r>
          </a:p>
        </p:txBody>
      </p:sp>
    </p:spTree>
    <p:extLst>
      <p:ext uri="{BB962C8B-B14F-4D97-AF65-F5344CB8AC3E}">
        <p14:creationId xmlns:p14="http://schemas.microsoft.com/office/powerpoint/2010/main" val="31363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92" grpId="0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TH Zürich Logo black.svg - Wikimedia Commons">
            <a:extLst>
              <a:ext uri="{FF2B5EF4-FFF2-40B4-BE49-F238E27FC236}">
                <a16:creationId xmlns:a16="http://schemas.microsoft.com/office/drawing/2014/main" id="{44A82CC2-DCE8-4E5B-AD26-1474A8AE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7D916F-5F40-4672-9734-406981A841F4}"/>
              </a:ext>
            </a:extLst>
          </p:cNvPr>
          <p:cNvSpPr/>
          <p:nvPr/>
        </p:nvSpPr>
        <p:spPr>
          <a:xfrm>
            <a:off x="2666603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16EE2A-2BC1-409B-8B97-902E69C97D7D}"/>
              </a:ext>
            </a:extLst>
          </p:cNvPr>
          <p:cNvSpPr>
            <a:spLocks/>
          </p:cNvSpPr>
          <p:nvPr/>
        </p:nvSpPr>
        <p:spPr>
          <a:xfrm>
            <a:off x="2972417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FA461DD-040C-4FA6-8D08-9EA551B67191}"/>
              </a:ext>
            </a:extLst>
          </p:cNvPr>
          <p:cNvSpPr>
            <a:spLocks/>
          </p:cNvSpPr>
          <p:nvPr/>
        </p:nvSpPr>
        <p:spPr>
          <a:xfrm>
            <a:off x="726460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FD4471-0B97-4E4C-8A66-D696A64F4D86}"/>
              </a:ext>
            </a:extLst>
          </p:cNvPr>
          <p:cNvSpPr/>
          <p:nvPr/>
        </p:nvSpPr>
        <p:spPr>
          <a:xfrm>
            <a:off x="2666603" y="7671108"/>
            <a:ext cx="9008677" cy="2536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6CF3508-CAE2-481E-AA37-EEA061A679E7}"/>
              </a:ext>
            </a:extLst>
          </p:cNvPr>
          <p:cNvSpPr>
            <a:spLocks noChangeAspect="1"/>
          </p:cNvSpPr>
          <p:nvPr/>
        </p:nvSpPr>
        <p:spPr>
          <a:xfrm>
            <a:off x="2942707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5164BAC-7CFA-4495-B4EF-4E5BCE409CFC}"/>
              </a:ext>
            </a:extLst>
          </p:cNvPr>
          <p:cNvSpPr>
            <a:spLocks noChangeAspect="1"/>
          </p:cNvSpPr>
          <p:nvPr/>
        </p:nvSpPr>
        <p:spPr>
          <a:xfrm>
            <a:off x="5088806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AD974D-D2F4-4006-B58A-58218401587D}"/>
              </a:ext>
            </a:extLst>
          </p:cNvPr>
          <p:cNvSpPr>
            <a:spLocks noChangeAspect="1"/>
          </p:cNvSpPr>
          <p:nvPr/>
        </p:nvSpPr>
        <p:spPr>
          <a:xfrm>
            <a:off x="723489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0C090D9-4C12-48D1-B870-53F05532CE21}"/>
              </a:ext>
            </a:extLst>
          </p:cNvPr>
          <p:cNvSpPr>
            <a:spLocks noChangeAspect="1"/>
          </p:cNvSpPr>
          <p:nvPr/>
        </p:nvSpPr>
        <p:spPr>
          <a:xfrm>
            <a:off x="938099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0F53CA-965A-4771-A5D3-F81F8F9FC0FB}"/>
              </a:ext>
            </a:extLst>
          </p:cNvPr>
          <p:cNvSpPr txBox="1"/>
          <p:nvPr/>
        </p:nvSpPr>
        <p:spPr>
          <a:xfrm>
            <a:off x="2565337" y="3192133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3ED8ED-BAF4-474E-93B1-FC958D912DB4}"/>
              </a:ext>
            </a:extLst>
          </p:cNvPr>
          <p:cNvSpPr txBox="1"/>
          <p:nvPr/>
        </p:nvSpPr>
        <p:spPr>
          <a:xfrm>
            <a:off x="2530250" y="6816242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EC6F89-8FEB-4018-B69D-99FEF18712BA}"/>
              </a:ext>
            </a:extLst>
          </p:cNvPr>
          <p:cNvSpPr/>
          <p:nvPr/>
        </p:nvSpPr>
        <p:spPr>
          <a:xfrm>
            <a:off x="4412425" y="6053176"/>
            <a:ext cx="2642816" cy="2305828"/>
          </a:xfrm>
          <a:custGeom>
            <a:avLst/>
            <a:gdLst>
              <a:gd name="connsiteX0" fmla="*/ 0 w 560832"/>
              <a:gd name="connsiteY0" fmla="*/ 475488 h 475488"/>
              <a:gd name="connsiteX1" fmla="*/ 67056 w 560832"/>
              <a:gd name="connsiteY1" fmla="*/ 469392 h 475488"/>
              <a:gd name="connsiteX2" fmla="*/ 121920 w 560832"/>
              <a:gd name="connsiteY2" fmla="*/ 445008 h 475488"/>
              <a:gd name="connsiteX3" fmla="*/ 182880 w 560832"/>
              <a:gd name="connsiteY3" fmla="*/ 432816 h 475488"/>
              <a:gd name="connsiteX4" fmla="*/ 219456 w 560832"/>
              <a:gd name="connsiteY4" fmla="*/ 420624 h 475488"/>
              <a:gd name="connsiteX5" fmla="*/ 262128 w 560832"/>
              <a:gd name="connsiteY5" fmla="*/ 414528 h 475488"/>
              <a:gd name="connsiteX6" fmla="*/ 286512 w 560832"/>
              <a:gd name="connsiteY6" fmla="*/ 408432 h 475488"/>
              <a:gd name="connsiteX7" fmla="*/ 359664 w 560832"/>
              <a:gd name="connsiteY7" fmla="*/ 402336 h 475488"/>
              <a:gd name="connsiteX8" fmla="*/ 396240 w 560832"/>
              <a:gd name="connsiteY8" fmla="*/ 390144 h 475488"/>
              <a:gd name="connsiteX9" fmla="*/ 438912 w 560832"/>
              <a:gd name="connsiteY9" fmla="*/ 377952 h 475488"/>
              <a:gd name="connsiteX10" fmla="*/ 457200 w 560832"/>
              <a:gd name="connsiteY10" fmla="*/ 365760 h 475488"/>
              <a:gd name="connsiteX11" fmla="*/ 499872 w 560832"/>
              <a:gd name="connsiteY11" fmla="*/ 353568 h 475488"/>
              <a:gd name="connsiteX12" fmla="*/ 518160 w 560832"/>
              <a:gd name="connsiteY12" fmla="*/ 341376 h 475488"/>
              <a:gd name="connsiteX13" fmla="*/ 530352 w 560832"/>
              <a:gd name="connsiteY13" fmla="*/ 323088 h 475488"/>
              <a:gd name="connsiteX14" fmla="*/ 560832 w 560832"/>
              <a:gd name="connsiteY14" fmla="*/ 292608 h 475488"/>
              <a:gd name="connsiteX15" fmla="*/ 554736 w 560832"/>
              <a:gd name="connsiteY15" fmla="*/ 188976 h 475488"/>
              <a:gd name="connsiteX16" fmla="*/ 536448 w 560832"/>
              <a:gd name="connsiteY16" fmla="*/ 170688 h 475488"/>
              <a:gd name="connsiteX17" fmla="*/ 530352 w 560832"/>
              <a:gd name="connsiteY17" fmla="*/ 152400 h 475488"/>
              <a:gd name="connsiteX18" fmla="*/ 475488 w 560832"/>
              <a:gd name="connsiteY18" fmla="*/ 109728 h 475488"/>
              <a:gd name="connsiteX19" fmla="*/ 457200 w 560832"/>
              <a:gd name="connsiteY19" fmla="*/ 97536 h 475488"/>
              <a:gd name="connsiteX20" fmla="*/ 438912 w 560832"/>
              <a:gd name="connsiteY20" fmla="*/ 85344 h 475488"/>
              <a:gd name="connsiteX21" fmla="*/ 402336 w 560832"/>
              <a:gd name="connsiteY21" fmla="*/ 73152 h 475488"/>
              <a:gd name="connsiteX22" fmla="*/ 384048 w 560832"/>
              <a:gd name="connsiteY22" fmla="*/ 60960 h 475488"/>
              <a:gd name="connsiteX23" fmla="*/ 353568 w 560832"/>
              <a:gd name="connsiteY23" fmla="*/ 54864 h 475488"/>
              <a:gd name="connsiteX24" fmla="*/ 316992 w 560832"/>
              <a:gd name="connsiteY24" fmla="*/ 42672 h 475488"/>
              <a:gd name="connsiteX25" fmla="*/ 274320 w 560832"/>
              <a:gd name="connsiteY25" fmla="*/ 30480 h 475488"/>
              <a:gd name="connsiteX26" fmla="*/ 256032 w 560832"/>
              <a:gd name="connsiteY26" fmla="*/ 18288 h 475488"/>
              <a:gd name="connsiteX27" fmla="*/ 225552 w 560832"/>
              <a:gd name="connsiteY2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0832" h="475488">
                <a:moveTo>
                  <a:pt x="0" y="475488"/>
                </a:moveTo>
                <a:cubicBezTo>
                  <a:pt x="22352" y="473456"/>
                  <a:pt x="44953" y="473292"/>
                  <a:pt x="67056" y="469392"/>
                </a:cubicBezTo>
                <a:cubicBezTo>
                  <a:pt x="115667" y="460814"/>
                  <a:pt x="90040" y="460948"/>
                  <a:pt x="121920" y="445008"/>
                </a:cubicBezTo>
                <a:cubicBezTo>
                  <a:pt x="138944" y="436496"/>
                  <a:pt x="167154" y="435063"/>
                  <a:pt x="182880" y="432816"/>
                </a:cubicBezTo>
                <a:cubicBezTo>
                  <a:pt x="195072" y="428752"/>
                  <a:pt x="206734" y="422441"/>
                  <a:pt x="219456" y="420624"/>
                </a:cubicBezTo>
                <a:cubicBezTo>
                  <a:pt x="233680" y="418592"/>
                  <a:pt x="247991" y="417098"/>
                  <a:pt x="262128" y="414528"/>
                </a:cubicBezTo>
                <a:cubicBezTo>
                  <a:pt x="270371" y="413029"/>
                  <a:pt x="278199" y="409471"/>
                  <a:pt x="286512" y="408432"/>
                </a:cubicBezTo>
                <a:cubicBezTo>
                  <a:pt x="310792" y="405397"/>
                  <a:pt x="335280" y="404368"/>
                  <a:pt x="359664" y="402336"/>
                </a:cubicBezTo>
                <a:cubicBezTo>
                  <a:pt x="371856" y="398272"/>
                  <a:pt x="383772" y="393261"/>
                  <a:pt x="396240" y="390144"/>
                </a:cubicBezTo>
                <a:cubicBezTo>
                  <a:pt x="404053" y="388191"/>
                  <a:pt x="430167" y="382325"/>
                  <a:pt x="438912" y="377952"/>
                </a:cubicBezTo>
                <a:cubicBezTo>
                  <a:pt x="445465" y="374675"/>
                  <a:pt x="450466" y="368646"/>
                  <a:pt x="457200" y="365760"/>
                </a:cubicBezTo>
                <a:cubicBezTo>
                  <a:pt x="484544" y="354041"/>
                  <a:pt x="476146" y="365431"/>
                  <a:pt x="499872" y="353568"/>
                </a:cubicBezTo>
                <a:cubicBezTo>
                  <a:pt x="506425" y="350291"/>
                  <a:pt x="512064" y="345440"/>
                  <a:pt x="518160" y="341376"/>
                </a:cubicBezTo>
                <a:cubicBezTo>
                  <a:pt x="522224" y="335280"/>
                  <a:pt x="525171" y="328269"/>
                  <a:pt x="530352" y="323088"/>
                </a:cubicBezTo>
                <a:cubicBezTo>
                  <a:pt x="570992" y="282448"/>
                  <a:pt x="528320" y="341376"/>
                  <a:pt x="560832" y="292608"/>
                </a:cubicBezTo>
                <a:cubicBezTo>
                  <a:pt x="558800" y="258064"/>
                  <a:pt x="561522" y="222908"/>
                  <a:pt x="554736" y="188976"/>
                </a:cubicBezTo>
                <a:cubicBezTo>
                  <a:pt x="553045" y="180522"/>
                  <a:pt x="541230" y="177861"/>
                  <a:pt x="536448" y="170688"/>
                </a:cubicBezTo>
                <a:cubicBezTo>
                  <a:pt x="532884" y="165341"/>
                  <a:pt x="533916" y="157747"/>
                  <a:pt x="530352" y="152400"/>
                </a:cubicBezTo>
                <a:cubicBezTo>
                  <a:pt x="518892" y="135210"/>
                  <a:pt x="490021" y="119416"/>
                  <a:pt x="475488" y="109728"/>
                </a:cubicBezTo>
                <a:lnTo>
                  <a:pt x="457200" y="97536"/>
                </a:lnTo>
                <a:cubicBezTo>
                  <a:pt x="451104" y="93472"/>
                  <a:pt x="445863" y="87661"/>
                  <a:pt x="438912" y="85344"/>
                </a:cubicBezTo>
                <a:cubicBezTo>
                  <a:pt x="426720" y="81280"/>
                  <a:pt x="413029" y="80281"/>
                  <a:pt x="402336" y="73152"/>
                </a:cubicBezTo>
                <a:cubicBezTo>
                  <a:pt x="396240" y="69088"/>
                  <a:pt x="390908" y="63532"/>
                  <a:pt x="384048" y="60960"/>
                </a:cubicBezTo>
                <a:cubicBezTo>
                  <a:pt x="374346" y="57322"/>
                  <a:pt x="363564" y="57590"/>
                  <a:pt x="353568" y="54864"/>
                </a:cubicBezTo>
                <a:cubicBezTo>
                  <a:pt x="341169" y="51483"/>
                  <a:pt x="329460" y="45789"/>
                  <a:pt x="316992" y="42672"/>
                </a:cubicBezTo>
                <a:cubicBezTo>
                  <a:pt x="309179" y="40719"/>
                  <a:pt x="283065" y="34853"/>
                  <a:pt x="274320" y="30480"/>
                </a:cubicBezTo>
                <a:cubicBezTo>
                  <a:pt x="267767" y="27203"/>
                  <a:pt x="262585" y="21565"/>
                  <a:pt x="256032" y="18288"/>
                </a:cubicBezTo>
                <a:cubicBezTo>
                  <a:pt x="224378" y="2461"/>
                  <a:pt x="249366" y="23814"/>
                  <a:pt x="225552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2235FE-6B36-4933-9995-61D3F1A8E061}"/>
              </a:ext>
            </a:extLst>
          </p:cNvPr>
          <p:cNvSpPr/>
          <p:nvPr/>
        </p:nvSpPr>
        <p:spPr>
          <a:xfrm>
            <a:off x="6464794" y="6053176"/>
            <a:ext cx="1371433" cy="2305828"/>
          </a:xfrm>
          <a:custGeom>
            <a:avLst/>
            <a:gdLst>
              <a:gd name="connsiteX0" fmla="*/ 0 w 359664"/>
              <a:gd name="connsiteY0" fmla="*/ 469392 h 469392"/>
              <a:gd name="connsiteX1" fmla="*/ 42672 w 359664"/>
              <a:gd name="connsiteY1" fmla="*/ 445008 h 469392"/>
              <a:gd name="connsiteX2" fmla="*/ 60960 w 359664"/>
              <a:gd name="connsiteY2" fmla="*/ 438912 h 469392"/>
              <a:gd name="connsiteX3" fmla="*/ 79248 w 359664"/>
              <a:gd name="connsiteY3" fmla="*/ 426720 h 469392"/>
              <a:gd name="connsiteX4" fmla="*/ 91440 w 359664"/>
              <a:gd name="connsiteY4" fmla="*/ 408432 h 469392"/>
              <a:gd name="connsiteX5" fmla="*/ 128016 w 359664"/>
              <a:gd name="connsiteY5" fmla="*/ 384048 h 469392"/>
              <a:gd name="connsiteX6" fmla="*/ 134112 w 359664"/>
              <a:gd name="connsiteY6" fmla="*/ 365760 h 469392"/>
              <a:gd name="connsiteX7" fmla="*/ 176784 w 359664"/>
              <a:gd name="connsiteY7" fmla="*/ 316992 h 469392"/>
              <a:gd name="connsiteX8" fmla="*/ 195072 w 359664"/>
              <a:gd name="connsiteY8" fmla="*/ 280416 h 469392"/>
              <a:gd name="connsiteX9" fmla="*/ 213360 w 359664"/>
              <a:gd name="connsiteY9" fmla="*/ 243840 h 469392"/>
              <a:gd name="connsiteX10" fmla="*/ 219456 w 359664"/>
              <a:gd name="connsiteY10" fmla="*/ 207264 h 469392"/>
              <a:gd name="connsiteX11" fmla="*/ 225552 w 359664"/>
              <a:gd name="connsiteY11" fmla="*/ 188976 h 469392"/>
              <a:gd name="connsiteX12" fmla="*/ 231648 w 359664"/>
              <a:gd name="connsiteY12" fmla="*/ 158496 h 469392"/>
              <a:gd name="connsiteX13" fmla="*/ 256032 w 359664"/>
              <a:gd name="connsiteY13" fmla="*/ 121920 h 469392"/>
              <a:gd name="connsiteX14" fmla="*/ 286512 w 359664"/>
              <a:gd name="connsiteY14" fmla="*/ 85344 h 469392"/>
              <a:gd name="connsiteX15" fmla="*/ 329184 w 359664"/>
              <a:gd name="connsiteY15" fmla="*/ 30480 h 469392"/>
              <a:gd name="connsiteX16" fmla="*/ 341376 w 359664"/>
              <a:gd name="connsiteY16" fmla="*/ 12192 h 469392"/>
              <a:gd name="connsiteX17" fmla="*/ 359664 w 359664"/>
              <a:gd name="connsiteY17" fmla="*/ 0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664" h="469392">
                <a:moveTo>
                  <a:pt x="0" y="469392"/>
                </a:moveTo>
                <a:cubicBezTo>
                  <a:pt x="67263" y="455939"/>
                  <a:pt x="3803" y="476103"/>
                  <a:pt x="42672" y="445008"/>
                </a:cubicBezTo>
                <a:cubicBezTo>
                  <a:pt x="47690" y="440994"/>
                  <a:pt x="55213" y="441786"/>
                  <a:pt x="60960" y="438912"/>
                </a:cubicBezTo>
                <a:cubicBezTo>
                  <a:pt x="67513" y="435635"/>
                  <a:pt x="73152" y="430784"/>
                  <a:pt x="79248" y="426720"/>
                </a:cubicBezTo>
                <a:cubicBezTo>
                  <a:pt x="83312" y="420624"/>
                  <a:pt x="85926" y="413257"/>
                  <a:pt x="91440" y="408432"/>
                </a:cubicBezTo>
                <a:cubicBezTo>
                  <a:pt x="102467" y="398783"/>
                  <a:pt x="128016" y="384048"/>
                  <a:pt x="128016" y="384048"/>
                </a:cubicBezTo>
                <a:cubicBezTo>
                  <a:pt x="130048" y="377952"/>
                  <a:pt x="130098" y="370778"/>
                  <a:pt x="134112" y="365760"/>
                </a:cubicBezTo>
                <a:cubicBezTo>
                  <a:pt x="162560" y="330200"/>
                  <a:pt x="152400" y="390144"/>
                  <a:pt x="176784" y="316992"/>
                </a:cubicBezTo>
                <a:cubicBezTo>
                  <a:pt x="192106" y="271025"/>
                  <a:pt x="171437" y="327685"/>
                  <a:pt x="195072" y="280416"/>
                </a:cubicBezTo>
                <a:cubicBezTo>
                  <a:pt x="220311" y="229939"/>
                  <a:pt x="178419" y="296251"/>
                  <a:pt x="213360" y="243840"/>
                </a:cubicBezTo>
                <a:cubicBezTo>
                  <a:pt x="215392" y="231648"/>
                  <a:pt x="216775" y="219330"/>
                  <a:pt x="219456" y="207264"/>
                </a:cubicBezTo>
                <a:cubicBezTo>
                  <a:pt x="220850" y="200991"/>
                  <a:pt x="223994" y="195210"/>
                  <a:pt x="225552" y="188976"/>
                </a:cubicBezTo>
                <a:cubicBezTo>
                  <a:pt x="228065" y="178924"/>
                  <a:pt x="227361" y="167928"/>
                  <a:pt x="231648" y="158496"/>
                </a:cubicBezTo>
                <a:cubicBezTo>
                  <a:pt x="237711" y="145156"/>
                  <a:pt x="247904" y="134112"/>
                  <a:pt x="256032" y="121920"/>
                </a:cubicBezTo>
                <a:cubicBezTo>
                  <a:pt x="273006" y="96459"/>
                  <a:pt x="263043" y="108813"/>
                  <a:pt x="286512" y="85344"/>
                </a:cubicBezTo>
                <a:cubicBezTo>
                  <a:pt x="303169" y="35374"/>
                  <a:pt x="274358" y="112719"/>
                  <a:pt x="329184" y="30480"/>
                </a:cubicBezTo>
                <a:cubicBezTo>
                  <a:pt x="333248" y="24384"/>
                  <a:pt x="336195" y="17373"/>
                  <a:pt x="341376" y="12192"/>
                </a:cubicBezTo>
                <a:cubicBezTo>
                  <a:pt x="346557" y="7011"/>
                  <a:pt x="359664" y="0"/>
                  <a:pt x="35966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B5907DF-C188-4700-A313-8B4EE17064DA}"/>
              </a:ext>
            </a:extLst>
          </p:cNvPr>
          <p:cNvSpPr/>
          <p:nvPr/>
        </p:nvSpPr>
        <p:spPr>
          <a:xfrm>
            <a:off x="7204464" y="6053176"/>
            <a:ext cx="1352117" cy="2305828"/>
          </a:xfrm>
          <a:custGeom>
            <a:avLst/>
            <a:gdLst>
              <a:gd name="connsiteX0" fmla="*/ 165048 w 238200"/>
              <a:gd name="connsiteY0" fmla="*/ 475488 h 475488"/>
              <a:gd name="connsiteX1" fmla="*/ 116280 w 238200"/>
              <a:gd name="connsiteY1" fmla="*/ 451104 h 475488"/>
              <a:gd name="connsiteX2" fmla="*/ 104088 w 238200"/>
              <a:gd name="connsiteY2" fmla="*/ 432816 h 475488"/>
              <a:gd name="connsiteX3" fmla="*/ 67512 w 238200"/>
              <a:gd name="connsiteY3" fmla="*/ 408432 h 475488"/>
              <a:gd name="connsiteX4" fmla="*/ 55320 w 238200"/>
              <a:gd name="connsiteY4" fmla="*/ 390144 h 475488"/>
              <a:gd name="connsiteX5" fmla="*/ 12648 w 238200"/>
              <a:gd name="connsiteY5" fmla="*/ 341376 h 475488"/>
              <a:gd name="connsiteX6" fmla="*/ 456 w 238200"/>
              <a:gd name="connsiteY6" fmla="*/ 304800 h 475488"/>
              <a:gd name="connsiteX7" fmla="*/ 12648 w 238200"/>
              <a:gd name="connsiteY7" fmla="*/ 176784 h 475488"/>
              <a:gd name="connsiteX8" fmla="*/ 24840 w 238200"/>
              <a:gd name="connsiteY8" fmla="*/ 158496 h 475488"/>
              <a:gd name="connsiteX9" fmla="*/ 43128 w 238200"/>
              <a:gd name="connsiteY9" fmla="*/ 146304 h 475488"/>
              <a:gd name="connsiteX10" fmla="*/ 55320 w 238200"/>
              <a:gd name="connsiteY10" fmla="*/ 128016 h 475488"/>
              <a:gd name="connsiteX11" fmla="*/ 73608 w 238200"/>
              <a:gd name="connsiteY11" fmla="*/ 115824 h 475488"/>
              <a:gd name="connsiteX12" fmla="*/ 116280 w 238200"/>
              <a:gd name="connsiteY12" fmla="*/ 73152 h 475488"/>
              <a:gd name="connsiteX13" fmla="*/ 128472 w 238200"/>
              <a:gd name="connsiteY13" fmla="*/ 54864 h 475488"/>
              <a:gd name="connsiteX14" fmla="*/ 146760 w 238200"/>
              <a:gd name="connsiteY14" fmla="*/ 48768 h 475488"/>
              <a:gd name="connsiteX15" fmla="*/ 165048 w 238200"/>
              <a:gd name="connsiteY15" fmla="*/ 30480 h 475488"/>
              <a:gd name="connsiteX16" fmla="*/ 177240 w 238200"/>
              <a:gd name="connsiteY16" fmla="*/ 12192 h 475488"/>
              <a:gd name="connsiteX17" fmla="*/ 238200 w 238200"/>
              <a:gd name="connsiteY1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200" h="475488">
                <a:moveTo>
                  <a:pt x="165048" y="475488"/>
                </a:moveTo>
                <a:cubicBezTo>
                  <a:pt x="150495" y="469667"/>
                  <a:pt x="128455" y="463279"/>
                  <a:pt x="116280" y="451104"/>
                </a:cubicBezTo>
                <a:cubicBezTo>
                  <a:pt x="111099" y="445923"/>
                  <a:pt x="109602" y="437641"/>
                  <a:pt x="104088" y="432816"/>
                </a:cubicBezTo>
                <a:cubicBezTo>
                  <a:pt x="93061" y="423167"/>
                  <a:pt x="67512" y="408432"/>
                  <a:pt x="67512" y="408432"/>
                </a:cubicBezTo>
                <a:cubicBezTo>
                  <a:pt x="63448" y="402336"/>
                  <a:pt x="60501" y="395325"/>
                  <a:pt x="55320" y="390144"/>
                </a:cubicBezTo>
                <a:cubicBezTo>
                  <a:pt x="30428" y="365252"/>
                  <a:pt x="29920" y="393192"/>
                  <a:pt x="12648" y="341376"/>
                </a:cubicBezTo>
                <a:lnTo>
                  <a:pt x="456" y="304800"/>
                </a:lnTo>
                <a:cubicBezTo>
                  <a:pt x="609" y="302048"/>
                  <a:pt x="-3927" y="209934"/>
                  <a:pt x="12648" y="176784"/>
                </a:cubicBezTo>
                <a:cubicBezTo>
                  <a:pt x="15925" y="170231"/>
                  <a:pt x="19659" y="163677"/>
                  <a:pt x="24840" y="158496"/>
                </a:cubicBezTo>
                <a:cubicBezTo>
                  <a:pt x="30021" y="153315"/>
                  <a:pt x="37032" y="150368"/>
                  <a:pt x="43128" y="146304"/>
                </a:cubicBezTo>
                <a:cubicBezTo>
                  <a:pt x="47192" y="140208"/>
                  <a:pt x="50139" y="133197"/>
                  <a:pt x="55320" y="128016"/>
                </a:cubicBezTo>
                <a:cubicBezTo>
                  <a:pt x="60501" y="122835"/>
                  <a:pt x="68783" y="121338"/>
                  <a:pt x="73608" y="115824"/>
                </a:cubicBezTo>
                <a:cubicBezTo>
                  <a:pt x="113887" y="69791"/>
                  <a:pt x="78684" y="85684"/>
                  <a:pt x="116280" y="73152"/>
                </a:cubicBezTo>
                <a:cubicBezTo>
                  <a:pt x="120344" y="67056"/>
                  <a:pt x="122751" y="59441"/>
                  <a:pt x="128472" y="54864"/>
                </a:cubicBezTo>
                <a:cubicBezTo>
                  <a:pt x="133490" y="50850"/>
                  <a:pt x="141413" y="52332"/>
                  <a:pt x="146760" y="48768"/>
                </a:cubicBezTo>
                <a:cubicBezTo>
                  <a:pt x="153933" y="43986"/>
                  <a:pt x="159529" y="37103"/>
                  <a:pt x="165048" y="30480"/>
                </a:cubicBezTo>
                <a:cubicBezTo>
                  <a:pt x="169738" y="24852"/>
                  <a:pt x="170477" y="15010"/>
                  <a:pt x="177240" y="12192"/>
                </a:cubicBezTo>
                <a:cubicBezTo>
                  <a:pt x="196368" y="4222"/>
                  <a:pt x="238200" y="0"/>
                  <a:pt x="23820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662FA06-EBE1-49AB-8596-4A02F1F44004}"/>
              </a:ext>
            </a:extLst>
          </p:cNvPr>
          <p:cNvSpPr/>
          <p:nvPr/>
        </p:nvSpPr>
        <p:spPr>
          <a:xfrm>
            <a:off x="5962736" y="6053176"/>
            <a:ext cx="4083535" cy="2305828"/>
          </a:xfrm>
          <a:custGeom>
            <a:avLst/>
            <a:gdLst>
              <a:gd name="connsiteX0" fmla="*/ 859536 w 859536"/>
              <a:gd name="connsiteY0" fmla="*/ 512064 h 512064"/>
              <a:gd name="connsiteX1" fmla="*/ 786384 w 859536"/>
              <a:gd name="connsiteY1" fmla="*/ 487680 h 512064"/>
              <a:gd name="connsiteX2" fmla="*/ 749808 w 859536"/>
              <a:gd name="connsiteY2" fmla="*/ 463296 h 512064"/>
              <a:gd name="connsiteX3" fmla="*/ 713232 w 859536"/>
              <a:gd name="connsiteY3" fmla="*/ 451104 h 512064"/>
              <a:gd name="connsiteX4" fmla="*/ 694944 w 859536"/>
              <a:gd name="connsiteY4" fmla="*/ 445008 h 512064"/>
              <a:gd name="connsiteX5" fmla="*/ 633984 w 859536"/>
              <a:gd name="connsiteY5" fmla="*/ 420624 h 512064"/>
              <a:gd name="connsiteX6" fmla="*/ 597408 w 859536"/>
              <a:gd name="connsiteY6" fmla="*/ 408432 h 512064"/>
              <a:gd name="connsiteX7" fmla="*/ 560832 w 859536"/>
              <a:gd name="connsiteY7" fmla="*/ 396240 h 512064"/>
              <a:gd name="connsiteX8" fmla="*/ 542544 w 859536"/>
              <a:gd name="connsiteY8" fmla="*/ 390144 h 512064"/>
              <a:gd name="connsiteX9" fmla="*/ 518160 w 859536"/>
              <a:gd name="connsiteY9" fmla="*/ 384048 h 512064"/>
              <a:gd name="connsiteX10" fmla="*/ 487680 w 859536"/>
              <a:gd name="connsiteY10" fmla="*/ 377952 h 512064"/>
              <a:gd name="connsiteX11" fmla="*/ 451104 w 859536"/>
              <a:gd name="connsiteY11" fmla="*/ 365760 h 512064"/>
              <a:gd name="connsiteX12" fmla="*/ 402336 w 859536"/>
              <a:gd name="connsiteY12" fmla="*/ 359664 h 512064"/>
              <a:gd name="connsiteX13" fmla="*/ 384048 w 859536"/>
              <a:gd name="connsiteY13" fmla="*/ 353568 h 512064"/>
              <a:gd name="connsiteX14" fmla="*/ 347472 w 859536"/>
              <a:gd name="connsiteY14" fmla="*/ 347472 h 512064"/>
              <a:gd name="connsiteX15" fmla="*/ 316992 w 859536"/>
              <a:gd name="connsiteY15" fmla="*/ 341376 h 512064"/>
              <a:gd name="connsiteX16" fmla="*/ 274320 w 859536"/>
              <a:gd name="connsiteY16" fmla="*/ 292608 h 512064"/>
              <a:gd name="connsiteX17" fmla="*/ 268224 w 859536"/>
              <a:gd name="connsiteY17" fmla="*/ 274320 h 512064"/>
              <a:gd name="connsiteX18" fmla="*/ 249936 w 859536"/>
              <a:gd name="connsiteY18" fmla="*/ 237744 h 512064"/>
              <a:gd name="connsiteX19" fmla="*/ 237744 w 859536"/>
              <a:gd name="connsiteY19" fmla="*/ 182880 h 512064"/>
              <a:gd name="connsiteX20" fmla="*/ 219456 w 859536"/>
              <a:gd name="connsiteY20" fmla="*/ 170688 h 512064"/>
              <a:gd name="connsiteX21" fmla="*/ 207264 w 859536"/>
              <a:gd name="connsiteY21" fmla="*/ 152400 h 512064"/>
              <a:gd name="connsiteX22" fmla="*/ 170688 w 859536"/>
              <a:gd name="connsiteY22" fmla="*/ 128016 h 512064"/>
              <a:gd name="connsiteX23" fmla="*/ 164592 w 859536"/>
              <a:gd name="connsiteY23" fmla="*/ 109728 h 512064"/>
              <a:gd name="connsiteX24" fmla="*/ 109728 w 859536"/>
              <a:gd name="connsiteY24" fmla="*/ 60960 h 512064"/>
              <a:gd name="connsiteX25" fmla="*/ 91440 w 859536"/>
              <a:gd name="connsiteY25" fmla="*/ 42672 h 512064"/>
              <a:gd name="connsiteX26" fmla="*/ 73152 w 859536"/>
              <a:gd name="connsiteY26" fmla="*/ 36576 h 512064"/>
              <a:gd name="connsiteX27" fmla="*/ 54864 w 859536"/>
              <a:gd name="connsiteY27" fmla="*/ 24384 h 512064"/>
              <a:gd name="connsiteX28" fmla="*/ 36576 w 859536"/>
              <a:gd name="connsiteY28" fmla="*/ 18288 h 512064"/>
              <a:gd name="connsiteX29" fmla="*/ 18288 w 859536"/>
              <a:gd name="connsiteY29" fmla="*/ 6096 h 512064"/>
              <a:gd name="connsiteX30" fmla="*/ 0 w 859536"/>
              <a:gd name="connsiteY30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9536" h="512064">
                <a:moveTo>
                  <a:pt x="859536" y="512064"/>
                </a:moveTo>
                <a:cubicBezTo>
                  <a:pt x="835152" y="503936"/>
                  <a:pt x="800641" y="509066"/>
                  <a:pt x="786384" y="487680"/>
                </a:cubicBezTo>
                <a:cubicBezTo>
                  <a:pt x="768397" y="460700"/>
                  <a:pt x="782612" y="473137"/>
                  <a:pt x="749808" y="463296"/>
                </a:cubicBezTo>
                <a:cubicBezTo>
                  <a:pt x="737498" y="459603"/>
                  <a:pt x="725424" y="455168"/>
                  <a:pt x="713232" y="451104"/>
                </a:cubicBezTo>
                <a:lnTo>
                  <a:pt x="694944" y="445008"/>
                </a:lnTo>
                <a:cubicBezTo>
                  <a:pt x="662985" y="413049"/>
                  <a:pt x="691043" y="433791"/>
                  <a:pt x="633984" y="420624"/>
                </a:cubicBezTo>
                <a:cubicBezTo>
                  <a:pt x="621462" y="417734"/>
                  <a:pt x="609600" y="412496"/>
                  <a:pt x="597408" y="408432"/>
                </a:cubicBezTo>
                <a:lnTo>
                  <a:pt x="560832" y="396240"/>
                </a:lnTo>
                <a:cubicBezTo>
                  <a:pt x="554736" y="394208"/>
                  <a:pt x="548778" y="391702"/>
                  <a:pt x="542544" y="390144"/>
                </a:cubicBezTo>
                <a:cubicBezTo>
                  <a:pt x="534416" y="388112"/>
                  <a:pt x="526339" y="385865"/>
                  <a:pt x="518160" y="384048"/>
                </a:cubicBezTo>
                <a:cubicBezTo>
                  <a:pt x="508046" y="381800"/>
                  <a:pt x="497676" y="380678"/>
                  <a:pt x="487680" y="377952"/>
                </a:cubicBezTo>
                <a:cubicBezTo>
                  <a:pt x="475281" y="374571"/>
                  <a:pt x="463856" y="367354"/>
                  <a:pt x="451104" y="365760"/>
                </a:cubicBezTo>
                <a:lnTo>
                  <a:pt x="402336" y="359664"/>
                </a:lnTo>
                <a:cubicBezTo>
                  <a:pt x="396240" y="357632"/>
                  <a:pt x="390321" y="354962"/>
                  <a:pt x="384048" y="353568"/>
                </a:cubicBezTo>
                <a:cubicBezTo>
                  <a:pt x="371982" y="350887"/>
                  <a:pt x="359633" y="349683"/>
                  <a:pt x="347472" y="347472"/>
                </a:cubicBezTo>
                <a:cubicBezTo>
                  <a:pt x="337278" y="345619"/>
                  <a:pt x="327152" y="343408"/>
                  <a:pt x="316992" y="341376"/>
                </a:cubicBezTo>
                <a:cubicBezTo>
                  <a:pt x="288544" y="298704"/>
                  <a:pt x="304800" y="312928"/>
                  <a:pt x="274320" y="292608"/>
                </a:cubicBezTo>
                <a:cubicBezTo>
                  <a:pt x="272288" y="286512"/>
                  <a:pt x="271098" y="280067"/>
                  <a:pt x="268224" y="274320"/>
                </a:cubicBezTo>
                <a:cubicBezTo>
                  <a:pt x="255072" y="248015"/>
                  <a:pt x="256065" y="265324"/>
                  <a:pt x="249936" y="237744"/>
                </a:cubicBezTo>
                <a:cubicBezTo>
                  <a:pt x="249845" y="237334"/>
                  <a:pt x="244078" y="190797"/>
                  <a:pt x="237744" y="182880"/>
                </a:cubicBezTo>
                <a:cubicBezTo>
                  <a:pt x="233167" y="177159"/>
                  <a:pt x="225552" y="174752"/>
                  <a:pt x="219456" y="170688"/>
                </a:cubicBezTo>
                <a:cubicBezTo>
                  <a:pt x="215392" y="164592"/>
                  <a:pt x="212778" y="157225"/>
                  <a:pt x="207264" y="152400"/>
                </a:cubicBezTo>
                <a:cubicBezTo>
                  <a:pt x="196237" y="142751"/>
                  <a:pt x="170688" y="128016"/>
                  <a:pt x="170688" y="128016"/>
                </a:cubicBezTo>
                <a:cubicBezTo>
                  <a:pt x="168656" y="121920"/>
                  <a:pt x="168537" y="114800"/>
                  <a:pt x="164592" y="109728"/>
                </a:cubicBezTo>
                <a:cubicBezTo>
                  <a:pt x="120913" y="53569"/>
                  <a:pt x="143179" y="88836"/>
                  <a:pt x="109728" y="60960"/>
                </a:cubicBezTo>
                <a:cubicBezTo>
                  <a:pt x="103105" y="55441"/>
                  <a:pt x="98613" y="47454"/>
                  <a:pt x="91440" y="42672"/>
                </a:cubicBezTo>
                <a:cubicBezTo>
                  <a:pt x="86093" y="39108"/>
                  <a:pt x="78899" y="39450"/>
                  <a:pt x="73152" y="36576"/>
                </a:cubicBezTo>
                <a:cubicBezTo>
                  <a:pt x="66599" y="33299"/>
                  <a:pt x="61417" y="27661"/>
                  <a:pt x="54864" y="24384"/>
                </a:cubicBezTo>
                <a:cubicBezTo>
                  <a:pt x="49117" y="21510"/>
                  <a:pt x="42323" y="21162"/>
                  <a:pt x="36576" y="18288"/>
                </a:cubicBezTo>
                <a:cubicBezTo>
                  <a:pt x="30023" y="15011"/>
                  <a:pt x="24841" y="9373"/>
                  <a:pt x="18288" y="6096"/>
                </a:cubicBezTo>
                <a:cubicBezTo>
                  <a:pt x="12541" y="3222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E964092-26A7-4982-84DC-3BE868C4D563}"/>
              </a:ext>
            </a:extLst>
          </p:cNvPr>
          <p:cNvSpPr/>
          <p:nvPr/>
        </p:nvSpPr>
        <p:spPr>
          <a:xfrm>
            <a:off x="13103016" y="7671108"/>
            <a:ext cx="9008677" cy="387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2C5BA70-A30E-47F2-91AC-75944957BC03}"/>
              </a:ext>
            </a:extLst>
          </p:cNvPr>
          <p:cNvSpPr>
            <a:spLocks noChangeAspect="1"/>
          </p:cNvSpPr>
          <p:nvPr/>
        </p:nvSpPr>
        <p:spPr>
          <a:xfrm>
            <a:off x="1337912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DCEE8A7-EF98-43A3-96DA-02ACFA7DC1B5}"/>
              </a:ext>
            </a:extLst>
          </p:cNvPr>
          <p:cNvSpPr>
            <a:spLocks noChangeAspect="1"/>
          </p:cNvSpPr>
          <p:nvPr/>
        </p:nvSpPr>
        <p:spPr>
          <a:xfrm>
            <a:off x="1552522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DC9F6DC-848C-4092-BD27-21189F11D606}"/>
              </a:ext>
            </a:extLst>
          </p:cNvPr>
          <p:cNvSpPr>
            <a:spLocks noChangeAspect="1"/>
          </p:cNvSpPr>
          <p:nvPr/>
        </p:nvSpPr>
        <p:spPr>
          <a:xfrm>
            <a:off x="17671305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A8C00AB-4EBD-4D3B-8A46-58790C875370}"/>
              </a:ext>
            </a:extLst>
          </p:cNvPr>
          <p:cNvSpPr>
            <a:spLocks noChangeAspect="1"/>
          </p:cNvSpPr>
          <p:nvPr/>
        </p:nvSpPr>
        <p:spPr>
          <a:xfrm>
            <a:off x="19817404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6CA8636-F6B2-4E64-96B1-EAE41578B82F}"/>
              </a:ext>
            </a:extLst>
          </p:cNvPr>
          <p:cNvSpPr>
            <a:spLocks/>
          </p:cNvSpPr>
          <p:nvPr/>
        </p:nvSpPr>
        <p:spPr>
          <a:xfrm>
            <a:off x="13379131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5840864-8840-444F-B219-595D88D13692}"/>
              </a:ext>
            </a:extLst>
          </p:cNvPr>
          <p:cNvSpPr>
            <a:spLocks/>
          </p:cNvSpPr>
          <p:nvPr/>
        </p:nvSpPr>
        <p:spPr>
          <a:xfrm>
            <a:off x="15525230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AC983B9-DD17-41DE-A1C9-C6191387C607}"/>
              </a:ext>
            </a:extLst>
          </p:cNvPr>
          <p:cNvSpPr>
            <a:spLocks/>
          </p:cNvSpPr>
          <p:nvPr/>
        </p:nvSpPr>
        <p:spPr>
          <a:xfrm>
            <a:off x="17671305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162D6B-F1F5-4B7A-9917-5E2A34904EF3}"/>
              </a:ext>
            </a:extLst>
          </p:cNvPr>
          <p:cNvSpPr>
            <a:spLocks/>
          </p:cNvSpPr>
          <p:nvPr/>
        </p:nvSpPr>
        <p:spPr>
          <a:xfrm>
            <a:off x="19817404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030860E-7C0A-4E4A-8E01-C2D4515B7701}"/>
              </a:ext>
            </a:extLst>
          </p:cNvPr>
          <p:cNvSpPr/>
          <p:nvPr/>
        </p:nvSpPr>
        <p:spPr>
          <a:xfrm>
            <a:off x="13103016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810BCE-633F-4AA1-AC9A-52273A55EB72}"/>
              </a:ext>
            </a:extLst>
          </p:cNvPr>
          <p:cNvSpPr>
            <a:spLocks/>
          </p:cNvSpPr>
          <p:nvPr/>
        </p:nvSpPr>
        <p:spPr>
          <a:xfrm>
            <a:off x="1340883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66EDA4C-B14E-40DB-88B4-926F865240AE}"/>
              </a:ext>
            </a:extLst>
          </p:cNvPr>
          <p:cNvSpPr>
            <a:spLocks/>
          </p:cNvSpPr>
          <p:nvPr/>
        </p:nvSpPr>
        <p:spPr>
          <a:xfrm>
            <a:off x="17701015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CC5DC7-77F9-45C4-B432-4ACF4F029B93}"/>
              </a:ext>
            </a:extLst>
          </p:cNvPr>
          <p:cNvSpPr txBox="1"/>
          <p:nvPr/>
        </p:nvSpPr>
        <p:spPr>
          <a:xfrm>
            <a:off x="13037246" y="3194307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91B199-18E9-4903-87B3-C186A3C39EFD}"/>
              </a:ext>
            </a:extLst>
          </p:cNvPr>
          <p:cNvSpPr txBox="1"/>
          <p:nvPr/>
        </p:nvSpPr>
        <p:spPr>
          <a:xfrm>
            <a:off x="13002159" y="6818416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D2791A2-542F-4672-9B1C-CA73BD86099B}"/>
              </a:ext>
            </a:extLst>
          </p:cNvPr>
          <p:cNvCxnSpPr/>
          <p:nvPr/>
        </p:nvCxnSpPr>
        <p:spPr>
          <a:xfrm>
            <a:off x="14982438" y="9433070"/>
            <a:ext cx="0" cy="138349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F32BD0A-9DC0-4C11-89A1-0F1DAEFB26F2}"/>
              </a:ext>
            </a:extLst>
          </p:cNvPr>
          <p:cNvCxnSpPr/>
          <p:nvPr/>
        </p:nvCxnSpPr>
        <p:spPr>
          <a:xfrm>
            <a:off x="17128139" y="9433070"/>
            <a:ext cx="0" cy="1383497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C4D0EA-D987-4CDF-A685-951286C0F770}"/>
              </a:ext>
            </a:extLst>
          </p:cNvPr>
          <p:cNvCxnSpPr/>
          <p:nvPr/>
        </p:nvCxnSpPr>
        <p:spPr>
          <a:xfrm>
            <a:off x="19273840" y="9433070"/>
            <a:ext cx="0" cy="138349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83FB43E-E0BE-4EBF-8C12-0D387BB8CB40}"/>
              </a:ext>
            </a:extLst>
          </p:cNvPr>
          <p:cNvCxnSpPr/>
          <p:nvPr/>
        </p:nvCxnSpPr>
        <p:spPr>
          <a:xfrm>
            <a:off x="21419541" y="9433070"/>
            <a:ext cx="0" cy="138349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6584C6-756B-43A1-8937-E30BABFBCE83}"/>
              </a:ext>
            </a:extLst>
          </p:cNvPr>
          <p:cNvGrpSpPr/>
          <p:nvPr/>
        </p:nvGrpSpPr>
        <p:grpSpPr>
          <a:xfrm>
            <a:off x="4389599" y="10361050"/>
            <a:ext cx="5326503" cy="1004447"/>
            <a:chOff x="985316" y="2041118"/>
            <a:chExt cx="1056140" cy="199162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EB8EED-E5A9-4BE1-A39C-21A58670D358}"/>
                </a:ext>
              </a:extLst>
            </p:cNvPr>
            <p:cNvCxnSpPr/>
            <p:nvPr/>
          </p:nvCxnSpPr>
          <p:spPr>
            <a:xfrm>
              <a:off x="985316" y="2057400"/>
              <a:ext cx="0" cy="18288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981BC76-941A-4005-AD7D-1D605B1D5B11}"/>
                </a:ext>
              </a:extLst>
            </p:cNvPr>
            <p:cNvCxnSpPr/>
            <p:nvPr/>
          </p:nvCxnSpPr>
          <p:spPr>
            <a:xfrm>
              <a:off x="1068529" y="2057400"/>
              <a:ext cx="0" cy="18288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B51072-BD11-4374-B2A6-4BAB47113FB6}"/>
                </a:ext>
              </a:extLst>
            </p:cNvPr>
            <p:cNvCxnSpPr/>
            <p:nvPr/>
          </p:nvCxnSpPr>
          <p:spPr>
            <a:xfrm>
              <a:off x="1151742" y="2057400"/>
              <a:ext cx="0" cy="18288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94F8859-E5E4-49F2-B595-97160C9F8E70}"/>
                </a:ext>
              </a:extLst>
            </p:cNvPr>
            <p:cNvCxnSpPr/>
            <p:nvPr/>
          </p:nvCxnSpPr>
          <p:spPr>
            <a:xfrm>
              <a:off x="1234954" y="2057400"/>
              <a:ext cx="0" cy="1828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106146-BD97-41F5-A1A3-8B1156465B31}"/>
                </a:ext>
              </a:extLst>
            </p:cNvPr>
            <p:cNvSpPr txBox="1"/>
            <p:nvPr/>
          </p:nvSpPr>
          <p:spPr>
            <a:xfrm>
              <a:off x="1269668" y="2041118"/>
              <a:ext cx="771788" cy="15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/>
                  </a:solidFill>
                </a:rPr>
                <a:t>Data movement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34C881-4366-4E3C-9725-F43BB6CC9271}"/>
              </a:ext>
            </a:extLst>
          </p:cNvPr>
          <p:cNvSpPr txBox="1"/>
          <p:nvPr/>
        </p:nvSpPr>
        <p:spPr>
          <a:xfrm>
            <a:off x="3667387" y="11811915"/>
            <a:ext cx="6885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Conventional CPU processing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01BFB4-A041-4CA4-8433-9E2A56604116}"/>
              </a:ext>
            </a:extLst>
          </p:cNvPr>
          <p:cNvSpPr txBox="1"/>
          <p:nvPr/>
        </p:nvSpPr>
        <p:spPr>
          <a:xfrm>
            <a:off x="14245030" y="11811915"/>
            <a:ext cx="6718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Processing-in-memory (PIM)</a:t>
            </a:r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283361EF-F656-450A-9421-79DD0839D310}"/>
              </a:ext>
            </a:extLst>
          </p:cNvPr>
          <p:cNvSpPr/>
          <p:nvPr/>
        </p:nvSpPr>
        <p:spPr>
          <a:xfrm>
            <a:off x="6898826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5" name="Cylinder 94">
            <a:extLst>
              <a:ext uri="{FF2B5EF4-FFF2-40B4-BE49-F238E27FC236}">
                <a16:creationId xmlns:a16="http://schemas.microsoft.com/office/drawing/2014/main" id="{CF85982C-C758-4FAF-907B-CDE7E00B825D}"/>
              </a:ext>
            </a:extLst>
          </p:cNvPr>
          <p:cNvSpPr/>
          <p:nvPr/>
        </p:nvSpPr>
        <p:spPr>
          <a:xfrm>
            <a:off x="17352579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6353AB42-63F2-4A41-9BAA-5235FC189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Processing-in-Memory</a:t>
            </a:r>
          </a:p>
        </p:txBody>
      </p:sp>
    </p:spTree>
    <p:extLst>
      <p:ext uri="{BB962C8B-B14F-4D97-AF65-F5344CB8AC3E}">
        <p14:creationId xmlns:p14="http://schemas.microsoft.com/office/powerpoint/2010/main" val="6541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A7A11-6019-4E70-A81F-861BF422F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UPMEM: The First Real PIM Hardware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6FE94-48E4-4184-99D1-76C49F14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3" b="-1"/>
          <a:stretch/>
        </p:blipFill>
        <p:spPr>
          <a:xfrm>
            <a:off x="4492759" y="10094754"/>
            <a:ext cx="5851834" cy="2957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717AB-5633-49AE-8790-94FBA5C9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89"/>
          <a:stretch/>
        </p:blipFill>
        <p:spPr>
          <a:xfrm>
            <a:off x="577064" y="2882344"/>
            <a:ext cx="11009885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A7A11-6019-4E70-A81F-861BF422F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UPMEM: The First Real PIM Hardware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6FE94-48E4-4184-99D1-76C49F14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3" b="-1"/>
          <a:stretch/>
        </p:blipFill>
        <p:spPr>
          <a:xfrm>
            <a:off x="4492759" y="10094754"/>
            <a:ext cx="5851834" cy="2957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FCEF-0A37-4A5A-AB97-9CCD9A5B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064" y="2882344"/>
            <a:ext cx="23229872" cy="7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CC1557-1401-4111-8070-E87571A8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0648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1108</Words>
  <Application>Microsoft Office PowerPoint</Application>
  <PresentationFormat>Custom</PresentationFormat>
  <Paragraphs>234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Helvetica</vt:lpstr>
      <vt:lpstr>Helvetica Neue</vt:lpstr>
      <vt:lpstr>NimbusRomNo9L-Regu</vt:lpstr>
      <vt:lpstr>Proxima Nova</vt:lpstr>
      <vt:lpstr>Proxima Nova Lt</vt:lpstr>
      <vt:lpstr>Proxima Nova Rg</vt:lpstr>
      <vt:lpstr>Proxima Nova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 El Hajj</cp:lastModifiedBy>
  <cp:revision>199</cp:revision>
  <dcterms:modified xsi:type="dcterms:W3CDTF">2023-04-14T09:36:51Z</dcterms:modified>
</cp:coreProperties>
</file>