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1" r:id="rId1"/>
    <p:sldMasterId id="2147483660" r:id="rId2"/>
  </p:sldMasterIdLst>
  <p:notesMasterIdLst>
    <p:notesMasterId r:id="rId21"/>
  </p:notesMasterIdLst>
  <p:sldIdLst>
    <p:sldId id="317" r:id="rId3"/>
    <p:sldId id="299" r:id="rId4"/>
    <p:sldId id="303" r:id="rId5"/>
    <p:sldId id="319" r:id="rId6"/>
    <p:sldId id="306" r:id="rId7"/>
    <p:sldId id="320" r:id="rId8"/>
    <p:sldId id="307" r:id="rId9"/>
    <p:sldId id="308" r:id="rId10"/>
    <p:sldId id="309" r:id="rId11"/>
    <p:sldId id="316" r:id="rId12"/>
    <p:sldId id="310" r:id="rId13"/>
    <p:sldId id="311" r:id="rId14"/>
    <p:sldId id="312" r:id="rId15"/>
    <p:sldId id="313" r:id="rId16"/>
    <p:sldId id="314" r:id="rId17"/>
    <p:sldId id="315" r:id="rId18"/>
    <p:sldId id="321" r:id="rId19"/>
    <p:sldId id="318" r:id="rId2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0032"/>
    <a:srgbClr val="929292"/>
    <a:srgbClr val="FC2C2C"/>
    <a:srgbClr val="910030"/>
    <a:srgbClr val="79163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423B17-28A8-4A8A-8F0B-E3E4BCA8575E}" v="1220" dt="2024-01-10T10:26:36.590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1"/>
    <p:restoredTop sz="94660"/>
  </p:normalViewPr>
  <p:slideViewPr>
    <p:cSldViewPr snapToGrid="0">
      <p:cViewPr varScale="1">
        <p:scale>
          <a:sx n="26" d="100"/>
          <a:sy n="26" d="100"/>
        </p:scale>
        <p:origin x="1026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6/11/relationships/changesInfo" Target="changesInfos/changesInfo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hammad Sonji (Student)" userId="95cc00cf-3b7c-4b6f-bc46-1865d94ee68f" providerId="ADAL" clId="{2DBA29F0-3C61-45E3-B316-BFECEDC316ED}"/>
    <pc:docChg chg="modSld">
      <pc:chgData name="Mohammad Sonji (Student)" userId="95cc00cf-3b7c-4b6f-bc46-1865d94ee68f" providerId="ADAL" clId="{2DBA29F0-3C61-45E3-B316-BFECEDC316ED}" dt="2023-12-15T04:33:53.584" v="0" actId="164"/>
      <pc:docMkLst>
        <pc:docMk/>
      </pc:docMkLst>
      <pc:sldChg chg="addSp modSp modAnim">
        <pc:chgData name="Mohammad Sonji (Student)" userId="95cc00cf-3b7c-4b6f-bc46-1865d94ee68f" providerId="ADAL" clId="{2DBA29F0-3C61-45E3-B316-BFECEDC316ED}" dt="2023-12-15T04:33:53.584" v="0" actId="164"/>
        <pc:sldMkLst>
          <pc:docMk/>
          <pc:sldMk cId="347455614" sldId="298"/>
        </pc:sldMkLst>
        <pc:spChg chg="mod">
          <ac:chgData name="Mohammad Sonji (Student)" userId="95cc00cf-3b7c-4b6f-bc46-1865d94ee68f" providerId="ADAL" clId="{2DBA29F0-3C61-45E3-B316-BFECEDC316ED}" dt="2023-12-15T04:33:53.584" v="0" actId="164"/>
          <ac:spMkLst>
            <pc:docMk/>
            <pc:sldMk cId="347455614" sldId="298"/>
            <ac:spMk id="6" creationId="{BB4FA13D-400A-770B-342D-0777F6A1E588}"/>
          </ac:spMkLst>
        </pc:spChg>
        <pc:spChg chg="mod">
          <ac:chgData name="Mohammad Sonji (Student)" userId="95cc00cf-3b7c-4b6f-bc46-1865d94ee68f" providerId="ADAL" clId="{2DBA29F0-3C61-45E3-B316-BFECEDC316ED}" dt="2023-12-15T04:33:53.584" v="0" actId="164"/>
          <ac:spMkLst>
            <pc:docMk/>
            <pc:sldMk cId="347455614" sldId="298"/>
            <ac:spMk id="8" creationId="{485065C5-F049-6BA0-B141-20838586F982}"/>
          </ac:spMkLst>
        </pc:spChg>
        <pc:spChg chg="mod">
          <ac:chgData name="Mohammad Sonji (Student)" userId="95cc00cf-3b7c-4b6f-bc46-1865d94ee68f" providerId="ADAL" clId="{2DBA29F0-3C61-45E3-B316-BFECEDC316ED}" dt="2023-12-15T04:33:53.584" v="0" actId="164"/>
          <ac:spMkLst>
            <pc:docMk/>
            <pc:sldMk cId="347455614" sldId="298"/>
            <ac:spMk id="10" creationId="{0271F298-8861-5E48-7B3D-33BE8EC95C88}"/>
          </ac:spMkLst>
        </pc:spChg>
        <pc:spChg chg="mod">
          <ac:chgData name="Mohammad Sonji (Student)" userId="95cc00cf-3b7c-4b6f-bc46-1865d94ee68f" providerId="ADAL" clId="{2DBA29F0-3C61-45E3-B316-BFECEDC316ED}" dt="2023-12-15T04:33:53.584" v="0" actId="164"/>
          <ac:spMkLst>
            <pc:docMk/>
            <pc:sldMk cId="347455614" sldId="298"/>
            <ac:spMk id="12" creationId="{3D7A94AC-C74D-E16F-7B3E-1002F52F681E}"/>
          </ac:spMkLst>
        </pc:spChg>
        <pc:spChg chg="mod">
          <ac:chgData name="Mohammad Sonji (Student)" userId="95cc00cf-3b7c-4b6f-bc46-1865d94ee68f" providerId="ADAL" clId="{2DBA29F0-3C61-45E3-B316-BFECEDC316ED}" dt="2023-12-15T04:33:53.584" v="0" actId="164"/>
          <ac:spMkLst>
            <pc:docMk/>
            <pc:sldMk cId="347455614" sldId="298"/>
            <ac:spMk id="14" creationId="{EFAADF31-A84B-F4E1-9CFF-C7A906FF45C3}"/>
          </ac:spMkLst>
        </pc:spChg>
        <pc:spChg chg="mod">
          <ac:chgData name="Mohammad Sonji (Student)" userId="95cc00cf-3b7c-4b6f-bc46-1865d94ee68f" providerId="ADAL" clId="{2DBA29F0-3C61-45E3-B316-BFECEDC316ED}" dt="2023-12-15T04:33:53.584" v="0" actId="164"/>
          <ac:spMkLst>
            <pc:docMk/>
            <pc:sldMk cId="347455614" sldId="298"/>
            <ac:spMk id="17" creationId="{2F29A7A3-1B49-6AF5-0B62-C91691E78F21}"/>
          </ac:spMkLst>
        </pc:spChg>
        <pc:spChg chg="mod">
          <ac:chgData name="Mohammad Sonji (Student)" userId="95cc00cf-3b7c-4b6f-bc46-1865d94ee68f" providerId="ADAL" clId="{2DBA29F0-3C61-45E3-B316-BFECEDC316ED}" dt="2023-12-15T04:33:53.584" v="0" actId="164"/>
          <ac:spMkLst>
            <pc:docMk/>
            <pc:sldMk cId="347455614" sldId="298"/>
            <ac:spMk id="19" creationId="{4CFBD9F6-A20D-A785-69D4-CEFBDD144F58}"/>
          </ac:spMkLst>
        </pc:spChg>
        <pc:grpChg chg="add mod">
          <ac:chgData name="Mohammad Sonji (Student)" userId="95cc00cf-3b7c-4b6f-bc46-1865d94ee68f" providerId="ADAL" clId="{2DBA29F0-3C61-45E3-B316-BFECEDC316ED}" dt="2023-12-15T04:33:53.584" v="0" actId="164"/>
          <ac:grpSpMkLst>
            <pc:docMk/>
            <pc:sldMk cId="347455614" sldId="298"/>
            <ac:grpSpMk id="2" creationId="{DBBFBD3B-C84E-5169-AC5E-DEFE2EC040D9}"/>
          </ac:grpSpMkLst>
        </pc:grpChg>
      </pc:sldChg>
    </pc:docChg>
  </pc:docChgLst>
  <pc:docChgLst>
    <pc:chgData name="Mohammad Sonji (Student)" userId="95cc00cf-3b7c-4b6f-bc46-1865d94ee68f" providerId="ADAL" clId="{8F423B17-28A8-4A8A-8F0B-E3E4BCA8575E}"/>
    <pc:docChg chg="undo custSel addSld delSld modSld">
      <pc:chgData name="Mohammad Sonji (Student)" userId="95cc00cf-3b7c-4b6f-bc46-1865d94ee68f" providerId="ADAL" clId="{8F423B17-28A8-4A8A-8F0B-E3E4BCA8575E}" dt="2024-01-11T07:44:25.146" v="1471" actId="1076"/>
      <pc:docMkLst>
        <pc:docMk/>
      </pc:docMkLst>
      <pc:sldChg chg="del">
        <pc:chgData name="Mohammad Sonji (Student)" userId="95cc00cf-3b7c-4b6f-bc46-1865d94ee68f" providerId="ADAL" clId="{8F423B17-28A8-4A8A-8F0B-E3E4BCA8575E}" dt="2024-01-08T08:06:42.760" v="1152" actId="47"/>
        <pc:sldMkLst>
          <pc:docMk/>
          <pc:sldMk cId="2587426178" sldId="268"/>
        </pc:sldMkLst>
      </pc:sldChg>
      <pc:sldChg chg="del">
        <pc:chgData name="Mohammad Sonji (Student)" userId="95cc00cf-3b7c-4b6f-bc46-1865d94ee68f" providerId="ADAL" clId="{8F423B17-28A8-4A8A-8F0B-E3E4BCA8575E}" dt="2024-01-08T08:06:44.016" v="1154" actId="47"/>
        <pc:sldMkLst>
          <pc:docMk/>
          <pc:sldMk cId="3030192224" sldId="270"/>
        </pc:sldMkLst>
      </pc:sldChg>
      <pc:sldChg chg="del">
        <pc:chgData name="Mohammad Sonji (Student)" userId="95cc00cf-3b7c-4b6f-bc46-1865d94ee68f" providerId="ADAL" clId="{8F423B17-28A8-4A8A-8F0B-E3E4BCA8575E}" dt="2024-01-08T08:06:44.686" v="1155" actId="47"/>
        <pc:sldMkLst>
          <pc:docMk/>
          <pc:sldMk cId="314588257" sldId="273"/>
        </pc:sldMkLst>
      </pc:sldChg>
      <pc:sldChg chg="del">
        <pc:chgData name="Mohammad Sonji (Student)" userId="95cc00cf-3b7c-4b6f-bc46-1865d94ee68f" providerId="ADAL" clId="{8F423B17-28A8-4A8A-8F0B-E3E4BCA8575E}" dt="2024-01-08T08:06:43.396" v="1153" actId="47"/>
        <pc:sldMkLst>
          <pc:docMk/>
          <pc:sldMk cId="2375012905" sldId="274"/>
        </pc:sldMkLst>
      </pc:sldChg>
      <pc:sldChg chg="del">
        <pc:chgData name="Mohammad Sonji (Student)" userId="95cc00cf-3b7c-4b6f-bc46-1865d94ee68f" providerId="ADAL" clId="{8F423B17-28A8-4A8A-8F0B-E3E4BCA8575E}" dt="2024-01-08T08:07:01.149" v="1160" actId="47"/>
        <pc:sldMkLst>
          <pc:docMk/>
          <pc:sldMk cId="2534340631" sldId="278"/>
        </pc:sldMkLst>
      </pc:sldChg>
      <pc:sldChg chg="del">
        <pc:chgData name="Mohammad Sonji (Student)" userId="95cc00cf-3b7c-4b6f-bc46-1865d94ee68f" providerId="ADAL" clId="{8F423B17-28A8-4A8A-8F0B-E3E4BCA8575E}" dt="2024-01-08T08:06:45.266" v="1156" actId="47"/>
        <pc:sldMkLst>
          <pc:docMk/>
          <pc:sldMk cId="3410407600" sldId="279"/>
        </pc:sldMkLst>
      </pc:sldChg>
      <pc:sldChg chg="del">
        <pc:chgData name="Mohammad Sonji (Student)" userId="95cc00cf-3b7c-4b6f-bc46-1865d94ee68f" providerId="ADAL" clId="{8F423B17-28A8-4A8A-8F0B-E3E4BCA8575E}" dt="2024-01-08T08:06:46.015" v="1157" actId="47"/>
        <pc:sldMkLst>
          <pc:docMk/>
          <pc:sldMk cId="1275956183" sldId="280"/>
        </pc:sldMkLst>
      </pc:sldChg>
      <pc:sldChg chg="del">
        <pc:chgData name="Mohammad Sonji (Student)" userId="95cc00cf-3b7c-4b6f-bc46-1865d94ee68f" providerId="ADAL" clId="{8F423B17-28A8-4A8A-8F0B-E3E4BCA8575E}" dt="2024-01-08T08:07:04.178" v="1164" actId="47"/>
        <pc:sldMkLst>
          <pc:docMk/>
          <pc:sldMk cId="2502149483" sldId="288"/>
        </pc:sldMkLst>
      </pc:sldChg>
      <pc:sldChg chg="del">
        <pc:chgData name="Mohammad Sonji (Student)" userId="95cc00cf-3b7c-4b6f-bc46-1865d94ee68f" providerId="ADAL" clId="{8F423B17-28A8-4A8A-8F0B-E3E4BCA8575E}" dt="2024-01-08T08:07:03.423" v="1163" actId="47"/>
        <pc:sldMkLst>
          <pc:docMk/>
          <pc:sldMk cId="2442742736" sldId="289"/>
        </pc:sldMkLst>
      </pc:sldChg>
      <pc:sldChg chg="del">
        <pc:chgData name="Mohammad Sonji (Student)" userId="95cc00cf-3b7c-4b6f-bc46-1865d94ee68f" providerId="ADAL" clId="{8F423B17-28A8-4A8A-8F0B-E3E4BCA8575E}" dt="2024-01-08T08:07:04.918" v="1165" actId="47"/>
        <pc:sldMkLst>
          <pc:docMk/>
          <pc:sldMk cId="4008463495" sldId="290"/>
        </pc:sldMkLst>
      </pc:sldChg>
      <pc:sldChg chg="del">
        <pc:chgData name="Mohammad Sonji (Student)" userId="95cc00cf-3b7c-4b6f-bc46-1865d94ee68f" providerId="ADAL" clId="{8F423B17-28A8-4A8A-8F0B-E3E4BCA8575E}" dt="2024-01-08T08:07:05.842" v="1166" actId="47"/>
        <pc:sldMkLst>
          <pc:docMk/>
          <pc:sldMk cId="1693348743" sldId="291"/>
        </pc:sldMkLst>
      </pc:sldChg>
      <pc:sldChg chg="del">
        <pc:chgData name="Mohammad Sonji (Student)" userId="95cc00cf-3b7c-4b6f-bc46-1865d94ee68f" providerId="ADAL" clId="{8F423B17-28A8-4A8A-8F0B-E3E4BCA8575E}" dt="2024-01-08T08:07:09.489" v="1168" actId="47"/>
        <pc:sldMkLst>
          <pc:docMk/>
          <pc:sldMk cId="2833224436" sldId="292"/>
        </pc:sldMkLst>
      </pc:sldChg>
      <pc:sldChg chg="del">
        <pc:chgData name="Mohammad Sonji (Student)" userId="95cc00cf-3b7c-4b6f-bc46-1865d94ee68f" providerId="ADAL" clId="{8F423B17-28A8-4A8A-8F0B-E3E4BCA8575E}" dt="2024-01-08T08:07:11.593" v="1169" actId="47"/>
        <pc:sldMkLst>
          <pc:docMk/>
          <pc:sldMk cId="4185698217" sldId="293"/>
        </pc:sldMkLst>
      </pc:sldChg>
      <pc:sldChg chg="del">
        <pc:chgData name="Mohammad Sonji (Student)" userId="95cc00cf-3b7c-4b6f-bc46-1865d94ee68f" providerId="ADAL" clId="{8F423B17-28A8-4A8A-8F0B-E3E4BCA8575E}" dt="2024-01-08T08:07:07.786" v="1167" actId="47"/>
        <pc:sldMkLst>
          <pc:docMk/>
          <pc:sldMk cId="317346909" sldId="294"/>
        </pc:sldMkLst>
      </pc:sldChg>
      <pc:sldChg chg="del">
        <pc:chgData name="Mohammad Sonji (Student)" userId="95cc00cf-3b7c-4b6f-bc46-1865d94ee68f" providerId="ADAL" clId="{8F423B17-28A8-4A8A-8F0B-E3E4BCA8575E}" dt="2024-01-08T08:07:02.017" v="1161" actId="47"/>
        <pc:sldMkLst>
          <pc:docMk/>
          <pc:sldMk cId="2791601442" sldId="295"/>
        </pc:sldMkLst>
      </pc:sldChg>
      <pc:sldChg chg="del">
        <pc:chgData name="Mohammad Sonji (Student)" userId="95cc00cf-3b7c-4b6f-bc46-1865d94ee68f" providerId="ADAL" clId="{8F423B17-28A8-4A8A-8F0B-E3E4BCA8575E}" dt="2024-01-08T08:07:02.783" v="1162" actId="47"/>
        <pc:sldMkLst>
          <pc:docMk/>
          <pc:sldMk cId="3304057635" sldId="296"/>
        </pc:sldMkLst>
      </pc:sldChg>
      <pc:sldChg chg="del">
        <pc:chgData name="Mohammad Sonji (Student)" userId="95cc00cf-3b7c-4b6f-bc46-1865d94ee68f" providerId="ADAL" clId="{8F423B17-28A8-4A8A-8F0B-E3E4BCA8575E}" dt="2024-01-08T08:06:47.614" v="1158" actId="47"/>
        <pc:sldMkLst>
          <pc:docMk/>
          <pc:sldMk cId="3848658200" sldId="297"/>
        </pc:sldMkLst>
      </pc:sldChg>
      <pc:sldChg chg="del">
        <pc:chgData name="Mohammad Sonji (Student)" userId="95cc00cf-3b7c-4b6f-bc46-1865d94ee68f" providerId="ADAL" clId="{8F423B17-28A8-4A8A-8F0B-E3E4BCA8575E}" dt="2024-01-08T08:07:00.106" v="1159" actId="47"/>
        <pc:sldMkLst>
          <pc:docMk/>
          <pc:sldMk cId="347455614" sldId="298"/>
        </pc:sldMkLst>
      </pc:sldChg>
      <pc:sldChg chg="addSp modSp mod">
        <pc:chgData name="Mohammad Sonji (Student)" userId="95cc00cf-3b7c-4b6f-bc46-1865d94ee68f" providerId="ADAL" clId="{8F423B17-28A8-4A8A-8F0B-E3E4BCA8575E}" dt="2024-01-10T09:41:35.803" v="1315"/>
        <pc:sldMkLst>
          <pc:docMk/>
          <pc:sldMk cId="2576048961" sldId="299"/>
        </pc:sldMkLst>
        <pc:spChg chg="add mod">
          <ac:chgData name="Mohammad Sonji (Student)" userId="95cc00cf-3b7c-4b6f-bc46-1865d94ee68f" providerId="ADAL" clId="{8F423B17-28A8-4A8A-8F0B-E3E4BCA8575E}" dt="2024-01-05T16:39:03.216" v="158" actId="1076"/>
          <ac:spMkLst>
            <pc:docMk/>
            <pc:sldMk cId="2576048961" sldId="299"/>
            <ac:spMk id="2" creationId="{2FA6131B-B188-2C37-708E-2ECEFE62EF32}"/>
          </ac:spMkLst>
        </pc:spChg>
        <pc:spChg chg="mod">
          <ac:chgData name="Mohammad Sonji (Student)" userId="95cc00cf-3b7c-4b6f-bc46-1865d94ee68f" providerId="ADAL" clId="{8F423B17-28A8-4A8A-8F0B-E3E4BCA8575E}" dt="2024-01-09T18:07:40.201" v="1227" actId="1035"/>
          <ac:spMkLst>
            <pc:docMk/>
            <pc:sldMk cId="2576048961" sldId="299"/>
            <ac:spMk id="30" creationId="{143E734E-EDEA-261D-2FD8-A2A4CE4F2E43}"/>
          </ac:spMkLst>
        </pc:spChg>
        <pc:graphicFrameChg chg="mod">
          <ac:chgData name="Mohammad Sonji (Student)" userId="95cc00cf-3b7c-4b6f-bc46-1865d94ee68f" providerId="ADAL" clId="{8F423B17-28A8-4A8A-8F0B-E3E4BCA8575E}" dt="2024-01-10T09:41:35.803" v="1315"/>
          <ac:graphicFrameMkLst>
            <pc:docMk/>
            <pc:sldMk cId="2576048961" sldId="299"/>
            <ac:graphicFrameMk id="28" creationId="{F9AADDF2-0491-0D71-9BDA-04A676EEF9E6}"/>
          </ac:graphicFrameMkLst>
        </pc:graphicFrameChg>
      </pc:sldChg>
      <pc:sldChg chg="addSp delSp modSp mod">
        <pc:chgData name="Mohammad Sonji (Student)" userId="95cc00cf-3b7c-4b6f-bc46-1865d94ee68f" providerId="ADAL" clId="{8F423B17-28A8-4A8A-8F0B-E3E4BCA8575E}" dt="2024-01-09T18:08:55.167" v="1280" actId="1076"/>
        <pc:sldMkLst>
          <pc:docMk/>
          <pc:sldMk cId="4100147050" sldId="303"/>
        </pc:sldMkLst>
        <pc:spChg chg="add del mod">
          <ac:chgData name="Mohammad Sonji (Student)" userId="95cc00cf-3b7c-4b6f-bc46-1865d94ee68f" providerId="ADAL" clId="{8F423B17-28A8-4A8A-8F0B-E3E4BCA8575E}" dt="2024-01-05T16:39:11.166" v="159" actId="478"/>
          <ac:spMkLst>
            <pc:docMk/>
            <pc:sldMk cId="4100147050" sldId="303"/>
            <ac:spMk id="5" creationId="{ABBC81C1-C573-8F95-4EB2-F6B7BF59A3FA}"/>
          </ac:spMkLst>
        </pc:spChg>
        <pc:spChg chg="add mod">
          <ac:chgData name="Mohammad Sonji (Student)" userId="95cc00cf-3b7c-4b6f-bc46-1865d94ee68f" providerId="ADAL" clId="{8F423B17-28A8-4A8A-8F0B-E3E4BCA8575E}" dt="2024-01-09T18:08:42.756" v="1278" actId="113"/>
          <ac:spMkLst>
            <pc:docMk/>
            <pc:sldMk cId="4100147050" sldId="303"/>
            <ac:spMk id="5" creationId="{AEB92C00-DAB8-9D03-7C4D-ADCFFFD94993}"/>
          </ac:spMkLst>
        </pc:spChg>
        <pc:spChg chg="add mod">
          <ac:chgData name="Mohammad Sonji (Student)" userId="95cc00cf-3b7c-4b6f-bc46-1865d94ee68f" providerId="ADAL" clId="{8F423B17-28A8-4A8A-8F0B-E3E4BCA8575E}" dt="2024-01-05T16:39:11.483" v="160"/>
          <ac:spMkLst>
            <pc:docMk/>
            <pc:sldMk cId="4100147050" sldId="303"/>
            <ac:spMk id="6" creationId="{85528F36-7833-F736-AE13-D696E205A7A1}"/>
          </ac:spMkLst>
        </pc:spChg>
        <pc:picChg chg="mod">
          <ac:chgData name="Mohammad Sonji (Student)" userId="95cc00cf-3b7c-4b6f-bc46-1865d94ee68f" providerId="ADAL" clId="{8F423B17-28A8-4A8A-8F0B-E3E4BCA8575E}" dt="2024-01-09T18:08:55.167" v="1280" actId="1076"/>
          <ac:picMkLst>
            <pc:docMk/>
            <pc:sldMk cId="4100147050" sldId="303"/>
            <ac:picMk id="3" creationId="{BA619E2B-9F0C-782E-B553-4845D440F643}"/>
          </ac:picMkLst>
        </pc:picChg>
      </pc:sldChg>
      <pc:sldChg chg="addSp delSp modSp mod">
        <pc:chgData name="Mohammad Sonji (Student)" userId="95cc00cf-3b7c-4b6f-bc46-1865d94ee68f" providerId="ADAL" clId="{8F423B17-28A8-4A8A-8F0B-E3E4BCA8575E}" dt="2024-01-05T16:39:15.914" v="162"/>
        <pc:sldMkLst>
          <pc:docMk/>
          <pc:sldMk cId="1531068660" sldId="306"/>
        </pc:sldMkLst>
        <pc:spChg chg="add del mod">
          <ac:chgData name="Mohammad Sonji (Student)" userId="95cc00cf-3b7c-4b6f-bc46-1865d94ee68f" providerId="ADAL" clId="{8F423B17-28A8-4A8A-8F0B-E3E4BCA8575E}" dt="2024-01-05T16:39:15.567" v="161" actId="478"/>
          <ac:spMkLst>
            <pc:docMk/>
            <pc:sldMk cId="1531068660" sldId="306"/>
            <ac:spMk id="3" creationId="{D7C5D958-310E-56D2-CF26-D006312DA497}"/>
          </ac:spMkLst>
        </pc:spChg>
        <pc:spChg chg="add mod">
          <ac:chgData name="Mohammad Sonji (Student)" userId="95cc00cf-3b7c-4b6f-bc46-1865d94ee68f" providerId="ADAL" clId="{8F423B17-28A8-4A8A-8F0B-E3E4BCA8575E}" dt="2024-01-05T16:39:15.914" v="162"/>
          <ac:spMkLst>
            <pc:docMk/>
            <pc:sldMk cId="1531068660" sldId="306"/>
            <ac:spMk id="4" creationId="{38544E36-7CE8-4FDD-F07F-09F2D4A44242}"/>
          </ac:spMkLst>
        </pc:spChg>
      </pc:sldChg>
      <pc:sldChg chg="addSp delSp modSp mod">
        <pc:chgData name="Mohammad Sonji (Student)" userId="95cc00cf-3b7c-4b6f-bc46-1865d94ee68f" providerId="ADAL" clId="{8F423B17-28A8-4A8A-8F0B-E3E4BCA8575E}" dt="2024-01-05T16:39:21.284" v="164"/>
        <pc:sldMkLst>
          <pc:docMk/>
          <pc:sldMk cId="4096513662" sldId="307"/>
        </pc:sldMkLst>
        <pc:spChg chg="add del mod">
          <ac:chgData name="Mohammad Sonji (Student)" userId="95cc00cf-3b7c-4b6f-bc46-1865d94ee68f" providerId="ADAL" clId="{8F423B17-28A8-4A8A-8F0B-E3E4BCA8575E}" dt="2024-01-05T16:39:20.863" v="163" actId="478"/>
          <ac:spMkLst>
            <pc:docMk/>
            <pc:sldMk cId="4096513662" sldId="307"/>
            <ac:spMk id="6" creationId="{D979E80A-8F3C-8EC1-C0AC-BDD5A716355B}"/>
          </ac:spMkLst>
        </pc:spChg>
        <pc:spChg chg="add mod">
          <ac:chgData name="Mohammad Sonji (Student)" userId="95cc00cf-3b7c-4b6f-bc46-1865d94ee68f" providerId="ADAL" clId="{8F423B17-28A8-4A8A-8F0B-E3E4BCA8575E}" dt="2024-01-05T16:39:21.284" v="164"/>
          <ac:spMkLst>
            <pc:docMk/>
            <pc:sldMk cId="4096513662" sldId="307"/>
            <ac:spMk id="12" creationId="{60969B82-F1BD-B936-CE5D-6CB86379A608}"/>
          </ac:spMkLst>
        </pc:spChg>
      </pc:sldChg>
      <pc:sldChg chg="addSp modSp">
        <pc:chgData name="Mohammad Sonji (Student)" userId="95cc00cf-3b7c-4b6f-bc46-1865d94ee68f" providerId="ADAL" clId="{8F423B17-28A8-4A8A-8F0B-E3E4BCA8575E}" dt="2024-01-05T16:39:23.870" v="165"/>
        <pc:sldMkLst>
          <pc:docMk/>
          <pc:sldMk cId="673190554" sldId="308"/>
        </pc:sldMkLst>
        <pc:spChg chg="add mod">
          <ac:chgData name="Mohammad Sonji (Student)" userId="95cc00cf-3b7c-4b6f-bc46-1865d94ee68f" providerId="ADAL" clId="{8F423B17-28A8-4A8A-8F0B-E3E4BCA8575E}" dt="2024-01-05T16:39:23.870" v="165"/>
          <ac:spMkLst>
            <pc:docMk/>
            <pc:sldMk cId="673190554" sldId="308"/>
            <ac:spMk id="4" creationId="{FFB5E54A-1F75-F184-7F1A-626102EA7EAC}"/>
          </ac:spMkLst>
        </pc:spChg>
      </pc:sldChg>
      <pc:sldChg chg="addSp delSp modSp mod">
        <pc:chgData name="Mohammad Sonji (Student)" userId="95cc00cf-3b7c-4b6f-bc46-1865d94ee68f" providerId="ADAL" clId="{8F423B17-28A8-4A8A-8F0B-E3E4BCA8575E}" dt="2024-01-11T07:44:25.146" v="1471" actId="1076"/>
        <pc:sldMkLst>
          <pc:docMk/>
          <pc:sldMk cId="425567558" sldId="309"/>
        </pc:sldMkLst>
        <pc:spChg chg="mod">
          <ac:chgData name="Mohammad Sonji (Student)" userId="95cc00cf-3b7c-4b6f-bc46-1865d94ee68f" providerId="ADAL" clId="{8F423B17-28A8-4A8A-8F0B-E3E4BCA8575E}" dt="2024-01-11T07:20:41.573" v="1361" actId="1035"/>
          <ac:spMkLst>
            <pc:docMk/>
            <pc:sldMk cId="425567558" sldId="309"/>
            <ac:spMk id="23" creationId="{6B8951AC-68F1-2C96-01E3-A068D470BD63}"/>
          </ac:spMkLst>
        </pc:spChg>
        <pc:spChg chg="add mod">
          <ac:chgData name="Mohammad Sonji (Student)" userId="95cc00cf-3b7c-4b6f-bc46-1865d94ee68f" providerId="ADAL" clId="{8F423B17-28A8-4A8A-8F0B-E3E4BCA8575E}" dt="2024-01-05T16:39:26.238" v="166"/>
          <ac:spMkLst>
            <pc:docMk/>
            <pc:sldMk cId="425567558" sldId="309"/>
            <ac:spMk id="29" creationId="{BAD9DC6C-FFA6-D3B6-EAFD-BE0136DA5D00}"/>
          </ac:spMkLst>
        </pc:spChg>
        <pc:spChg chg="mod">
          <ac:chgData name="Mohammad Sonji (Student)" userId="95cc00cf-3b7c-4b6f-bc46-1865d94ee68f" providerId="ADAL" clId="{8F423B17-28A8-4A8A-8F0B-E3E4BCA8575E}" dt="2024-01-11T07:44:25.146" v="1471" actId="1076"/>
          <ac:spMkLst>
            <pc:docMk/>
            <pc:sldMk cId="425567558" sldId="309"/>
            <ac:spMk id="30" creationId="{1D20AAAE-3754-670B-F2B1-DF18DAB17CEF}"/>
          </ac:spMkLst>
        </pc:spChg>
        <pc:spChg chg="mod">
          <ac:chgData name="Mohammad Sonji (Student)" userId="95cc00cf-3b7c-4b6f-bc46-1865d94ee68f" providerId="ADAL" clId="{8F423B17-28A8-4A8A-8F0B-E3E4BCA8575E}" dt="2024-01-11T07:44:15.947" v="1469" actId="21"/>
          <ac:spMkLst>
            <pc:docMk/>
            <pc:sldMk cId="425567558" sldId="309"/>
            <ac:spMk id="34" creationId="{361A771B-9889-317A-F2F3-2F07273F957E}"/>
          </ac:spMkLst>
        </pc:spChg>
        <pc:spChg chg="mod">
          <ac:chgData name="Mohammad Sonji (Student)" userId="95cc00cf-3b7c-4b6f-bc46-1865d94ee68f" providerId="ADAL" clId="{8F423B17-28A8-4A8A-8F0B-E3E4BCA8575E}" dt="2024-01-11T07:22:24.327" v="1423" actId="1076"/>
          <ac:spMkLst>
            <pc:docMk/>
            <pc:sldMk cId="425567558" sldId="309"/>
            <ac:spMk id="38" creationId="{718D57B5-70D6-FAD1-473B-BF2FE204E51D}"/>
          </ac:spMkLst>
        </pc:spChg>
        <pc:spChg chg="add del">
          <ac:chgData name="Mohammad Sonji (Student)" userId="95cc00cf-3b7c-4b6f-bc46-1865d94ee68f" providerId="ADAL" clId="{8F423B17-28A8-4A8A-8F0B-E3E4BCA8575E}" dt="2024-01-11T07:21:48.447" v="1411" actId="22"/>
          <ac:spMkLst>
            <pc:docMk/>
            <pc:sldMk cId="425567558" sldId="309"/>
            <ac:spMk id="39" creationId="{478AAD7A-B06B-F323-FDEB-9EDCAB40A0E5}"/>
          </ac:spMkLst>
        </pc:spChg>
        <pc:grpChg chg="mod">
          <ac:chgData name="Mohammad Sonji (Student)" userId="95cc00cf-3b7c-4b6f-bc46-1865d94ee68f" providerId="ADAL" clId="{8F423B17-28A8-4A8A-8F0B-E3E4BCA8575E}" dt="2024-01-11T07:21:49.984" v="1412" actId="1076"/>
          <ac:grpSpMkLst>
            <pc:docMk/>
            <pc:sldMk cId="425567558" sldId="309"/>
            <ac:grpSpMk id="7" creationId="{9C366493-18B1-10AA-5B15-6074D45C3DE8}"/>
          </ac:grpSpMkLst>
        </pc:grpChg>
        <pc:picChg chg="del">
          <ac:chgData name="Mohammad Sonji (Student)" userId="95cc00cf-3b7c-4b6f-bc46-1865d94ee68f" providerId="ADAL" clId="{8F423B17-28A8-4A8A-8F0B-E3E4BCA8575E}" dt="2024-01-09T18:22:17.758" v="1282" actId="478"/>
          <ac:picMkLst>
            <pc:docMk/>
            <pc:sldMk cId="425567558" sldId="309"/>
            <ac:picMk id="37" creationId="{F35C9045-4C62-CE83-C089-9658C9DC847F}"/>
          </ac:picMkLst>
        </pc:picChg>
        <pc:picChg chg="add mod">
          <ac:chgData name="Mohammad Sonji (Student)" userId="95cc00cf-3b7c-4b6f-bc46-1865d94ee68f" providerId="ADAL" clId="{8F423B17-28A8-4A8A-8F0B-E3E4BCA8575E}" dt="2024-01-09T18:22:44.632" v="1286" actId="1076"/>
          <ac:picMkLst>
            <pc:docMk/>
            <pc:sldMk cId="425567558" sldId="309"/>
            <ac:picMk id="40" creationId="{9A83D14D-5217-883C-CCC3-62E12FCEB6F9}"/>
          </ac:picMkLst>
        </pc:picChg>
      </pc:sldChg>
      <pc:sldChg chg="modSp mod">
        <pc:chgData name="Mohammad Sonji (Student)" userId="95cc00cf-3b7c-4b6f-bc46-1865d94ee68f" providerId="ADAL" clId="{8F423B17-28A8-4A8A-8F0B-E3E4BCA8575E}" dt="2024-01-10T08:03:19.384" v="1312" actId="14100"/>
        <pc:sldMkLst>
          <pc:docMk/>
          <pc:sldMk cId="2598714139" sldId="310"/>
        </pc:sldMkLst>
        <pc:spChg chg="mod">
          <ac:chgData name="Mohammad Sonji (Student)" userId="95cc00cf-3b7c-4b6f-bc46-1865d94ee68f" providerId="ADAL" clId="{8F423B17-28A8-4A8A-8F0B-E3E4BCA8575E}" dt="2024-01-05T16:46:03.637" v="192" actId="113"/>
          <ac:spMkLst>
            <pc:docMk/>
            <pc:sldMk cId="2598714139" sldId="310"/>
            <ac:spMk id="4" creationId="{6E8CC6BE-9782-6FF5-E942-7EBADDF998C2}"/>
          </ac:spMkLst>
        </pc:spChg>
        <pc:graphicFrameChg chg="mod modGraphic">
          <ac:chgData name="Mohammad Sonji (Student)" userId="95cc00cf-3b7c-4b6f-bc46-1865d94ee68f" providerId="ADAL" clId="{8F423B17-28A8-4A8A-8F0B-E3E4BCA8575E}" dt="2024-01-10T08:03:19.384" v="1312" actId="14100"/>
          <ac:graphicFrameMkLst>
            <pc:docMk/>
            <pc:sldMk cId="2598714139" sldId="310"/>
            <ac:graphicFrameMk id="15" creationId="{42FD6919-88F3-CF8E-23DC-EED5BA45063B}"/>
          </ac:graphicFrameMkLst>
        </pc:graphicFrameChg>
        <pc:picChg chg="mod">
          <ac:chgData name="Mohammad Sonji (Student)" userId="95cc00cf-3b7c-4b6f-bc46-1865d94ee68f" providerId="ADAL" clId="{8F423B17-28A8-4A8A-8F0B-E3E4BCA8575E}" dt="2024-01-05T16:47:02.934" v="201" actId="14100"/>
          <ac:picMkLst>
            <pc:docMk/>
            <pc:sldMk cId="2598714139" sldId="310"/>
            <ac:picMk id="14" creationId="{53EB2EEC-2CA5-8094-80C5-CDE7FED38D62}"/>
          </ac:picMkLst>
        </pc:picChg>
      </pc:sldChg>
      <pc:sldChg chg="delSp modSp mod">
        <pc:chgData name="Mohammad Sonji (Student)" userId="95cc00cf-3b7c-4b6f-bc46-1865d94ee68f" providerId="ADAL" clId="{8F423B17-28A8-4A8A-8F0B-E3E4BCA8575E}" dt="2024-01-05T15:08:12.120" v="124" actId="1076"/>
        <pc:sldMkLst>
          <pc:docMk/>
          <pc:sldMk cId="1255637661" sldId="311"/>
        </pc:sldMkLst>
        <pc:spChg chg="del mod">
          <ac:chgData name="Mohammad Sonji (Student)" userId="95cc00cf-3b7c-4b6f-bc46-1865d94ee68f" providerId="ADAL" clId="{8F423B17-28A8-4A8A-8F0B-E3E4BCA8575E}" dt="2024-01-05T15:05:39.107" v="94" actId="478"/>
          <ac:spMkLst>
            <pc:docMk/>
            <pc:sldMk cId="1255637661" sldId="311"/>
            <ac:spMk id="5" creationId="{A2C31E8B-0739-388B-F032-DBE58ACAF6FA}"/>
          </ac:spMkLst>
        </pc:spChg>
        <pc:spChg chg="mod">
          <ac:chgData name="Mohammad Sonji (Student)" userId="95cc00cf-3b7c-4b6f-bc46-1865d94ee68f" providerId="ADAL" clId="{8F423B17-28A8-4A8A-8F0B-E3E4BCA8575E}" dt="2024-01-05T15:07:19.397" v="100" actId="403"/>
          <ac:spMkLst>
            <pc:docMk/>
            <pc:sldMk cId="1255637661" sldId="311"/>
            <ac:spMk id="12" creationId="{2D0C8BB5-6043-710B-E574-8306E35C9CFE}"/>
          </ac:spMkLst>
        </pc:spChg>
        <pc:spChg chg="mod">
          <ac:chgData name="Mohammad Sonji (Student)" userId="95cc00cf-3b7c-4b6f-bc46-1865d94ee68f" providerId="ADAL" clId="{8F423B17-28A8-4A8A-8F0B-E3E4BCA8575E}" dt="2024-01-05T15:08:02.862" v="122" actId="1037"/>
          <ac:spMkLst>
            <pc:docMk/>
            <pc:sldMk cId="1255637661" sldId="311"/>
            <ac:spMk id="19" creationId="{2BB26E8C-3A20-6FFF-08D3-135BF2A013ED}"/>
          </ac:spMkLst>
        </pc:spChg>
        <pc:spChg chg="mod">
          <ac:chgData name="Mohammad Sonji (Student)" userId="95cc00cf-3b7c-4b6f-bc46-1865d94ee68f" providerId="ADAL" clId="{8F423B17-28A8-4A8A-8F0B-E3E4BCA8575E}" dt="2024-01-05T14:40:54.723" v="0" actId="20577"/>
          <ac:spMkLst>
            <pc:docMk/>
            <pc:sldMk cId="1255637661" sldId="311"/>
            <ac:spMk id="20" creationId="{1BD49BCB-1C3F-6A14-32DA-74D718B83DE5}"/>
          </ac:spMkLst>
        </pc:spChg>
        <pc:picChg chg="mod">
          <ac:chgData name="Mohammad Sonji (Student)" userId="95cc00cf-3b7c-4b6f-bc46-1865d94ee68f" providerId="ADAL" clId="{8F423B17-28A8-4A8A-8F0B-E3E4BCA8575E}" dt="2024-01-05T15:07:52.129" v="106" actId="1076"/>
          <ac:picMkLst>
            <pc:docMk/>
            <pc:sldMk cId="1255637661" sldId="311"/>
            <ac:picMk id="10" creationId="{1EF37920-C9D4-0EB7-D2B2-9AA20FE7BEF7}"/>
          </ac:picMkLst>
        </pc:picChg>
        <pc:picChg chg="mod">
          <ac:chgData name="Mohammad Sonji (Student)" userId="95cc00cf-3b7c-4b6f-bc46-1865d94ee68f" providerId="ADAL" clId="{8F423B17-28A8-4A8A-8F0B-E3E4BCA8575E}" dt="2024-01-05T15:07:47.565" v="105" actId="1076"/>
          <ac:picMkLst>
            <pc:docMk/>
            <pc:sldMk cId="1255637661" sldId="311"/>
            <ac:picMk id="11" creationId="{E3D55B13-B5C4-FB2E-1090-2CEDA787A233}"/>
          </ac:picMkLst>
        </pc:picChg>
        <pc:picChg chg="mod">
          <ac:chgData name="Mohammad Sonji (Student)" userId="95cc00cf-3b7c-4b6f-bc46-1865d94ee68f" providerId="ADAL" clId="{8F423B17-28A8-4A8A-8F0B-E3E4BCA8575E}" dt="2024-01-05T15:08:08.088" v="123" actId="1076"/>
          <ac:picMkLst>
            <pc:docMk/>
            <pc:sldMk cId="1255637661" sldId="311"/>
            <ac:picMk id="16" creationId="{364A4094-C4AC-FE28-EB63-1F8AB7AA040D}"/>
          </ac:picMkLst>
        </pc:picChg>
        <pc:picChg chg="mod">
          <ac:chgData name="Mohammad Sonji (Student)" userId="95cc00cf-3b7c-4b6f-bc46-1865d94ee68f" providerId="ADAL" clId="{8F423B17-28A8-4A8A-8F0B-E3E4BCA8575E}" dt="2024-01-05T15:08:12.120" v="124" actId="1076"/>
          <ac:picMkLst>
            <pc:docMk/>
            <pc:sldMk cId="1255637661" sldId="311"/>
            <ac:picMk id="18" creationId="{88A54961-322E-BD87-19FB-52A87AF217BB}"/>
          </ac:picMkLst>
        </pc:picChg>
      </pc:sldChg>
      <pc:sldChg chg="addSp delSp modSp mod">
        <pc:chgData name="Mohammad Sonji (Student)" userId="95cc00cf-3b7c-4b6f-bc46-1865d94ee68f" providerId="ADAL" clId="{8F423B17-28A8-4A8A-8F0B-E3E4BCA8575E}" dt="2024-01-07T10:56:06.760" v="750" actId="1076"/>
        <pc:sldMkLst>
          <pc:docMk/>
          <pc:sldMk cId="14714994" sldId="312"/>
        </pc:sldMkLst>
        <pc:spChg chg="mod">
          <ac:chgData name="Mohammad Sonji (Student)" userId="95cc00cf-3b7c-4b6f-bc46-1865d94ee68f" providerId="ADAL" clId="{8F423B17-28A8-4A8A-8F0B-E3E4BCA8575E}" dt="2024-01-07T10:56:06.760" v="750" actId="1076"/>
          <ac:spMkLst>
            <pc:docMk/>
            <pc:sldMk cId="14714994" sldId="312"/>
            <ac:spMk id="4" creationId="{6E8CC6BE-9782-6FF5-E942-7EBADDF998C2}"/>
          </ac:spMkLst>
        </pc:spChg>
        <pc:spChg chg="add del mod">
          <ac:chgData name="Mohammad Sonji (Student)" userId="95cc00cf-3b7c-4b6f-bc46-1865d94ee68f" providerId="ADAL" clId="{8F423B17-28A8-4A8A-8F0B-E3E4BCA8575E}" dt="2024-01-05T15:01:05" v="36" actId="478"/>
          <ac:spMkLst>
            <pc:docMk/>
            <pc:sldMk cId="14714994" sldId="312"/>
            <ac:spMk id="7" creationId="{A3F7D14A-51E7-1241-344A-36E62FC0E108}"/>
          </ac:spMkLst>
        </pc:spChg>
        <pc:spChg chg="add del">
          <ac:chgData name="Mohammad Sonji (Student)" userId="95cc00cf-3b7c-4b6f-bc46-1865d94ee68f" providerId="ADAL" clId="{8F423B17-28A8-4A8A-8F0B-E3E4BCA8575E}" dt="2024-01-05T15:01:18.180" v="38" actId="478"/>
          <ac:spMkLst>
            <pc:docMk/>
            <pc:sldMk cId="14714994" sldId="312"/>
            <ac:spMk id="9" creationId="{79F3927E-D5B3-3F81-4F19-F3A899199B14}"/>
          </ac:spMkLst>
        </pc:spChg>
        <pc:spChg chg="add mod">
          <ac:chgData name="Mohammad Sonji (Student)" userId="95cc00cf-3b7c-4b6f-bc46-1865d94ee68f" providerId="ADAL" clId="{8F423B17-28A8-4A8A-8F0B-E3E4BCA8575E}" dt="2024-01-05T16:36:21.840" v="142" actId="14100"/>
          <ac:spMkLst>
            <pc:docMk/>
            <pc:sldMk cId="14714994" sldId="312"/>
            <ac:spMk id="10" creationId="{412A379E-18EA-A05C-1BD9-F0B09F87979D}"/>
          </ac:spMkLst>
        </pc:spChg>
        <pc:picChg chg="add mod">
          <ac:chgData name="Mohammad Sonji (Student)" userId="95cc00cf-3b7c-4b6f-bc46-1865d94ee68f" providerId="ADAL" clId="{8F423B17-28A8-4A8A-8F0B-E3E4BCA8575E}" dt="2024-01-05T16:36:35.050" v="143" actId="1035"/>
          <ac:picMkLst>
            <pc:docMk/>
            <pc:sldMk cId="14714994" sldId="312"/>
            <ac:picMk id="5" creationId="{78A8084B-C3D3-696F-A9CB-9DE6E60F9CF2}"/>
          </ac:picMkLst>
        </pc:picChg>
      </pc:sldChg>
      <pc:sldChg chg="addSp delSp modSp add mod">
        <pc:chgData name="Mohammad Sonji (Student)" userId="95cc00cf-3b7c-4b6f-bc46-1865d94ee68f" providerId="ADAL" clId="{8F423B17-28A8-4A8A-8F0B-E3E4BCA8575E}" dt="2024-01-07T10:56:21.420" v="752" actId="1076"/>
        <pc:sldMkLst>
          <pc:docMk/>
          <pc:sldMk cId="144192742" sldId="313"/>
        </pc:sldMkLst>
        <pc:spChg chg="mod">
          <ac:chgData name="Mohammad Sonji (Student)" userId="95cc00cf-3b7c-4b6f-bc46-1865d94ee68f" providerId="ADAL" clId="{8F423B17-28A8-4A8A-8F0B-E3E4BCA8575E}" dt="2024-01-07T10:56:21.420" v="752" actId="1076"/>
          <ac:spMkLst>
            <pc:docMk/>
            <pc:sldMk cId="144192742" sldId="313"/>
            <ac:spMk id="4" creationId="{6E8CC6BE-9782-6FF5-E942-7EBADDF998C2}"/>
          </ac:spMkLst>
        </pc:spChg>
        <pc:spChg chg="add del mod topLvl">
          <ac:chgData name="Mohammad Sonji (Student)" userId="95cc00cf-3b7c-4b6f-bc46-1865d94ee68f" providerId="ADAL" clId="{8F423B17-28A8-4A8A-8F0B-E3E4BCA8575E}" dt="2024-01-07T10:20:02.287" v="420" actId="14100"/>
          <ac:spMkLst>
            <pc:docMk/>
            <pc:sldMk cId="144192742" sldId="313"/>
            <ac:spMk id="7" creationId="{FDA5C5E0-A98A-58F2-A5C4-DC0AEEEB4DF0}"/>
          </ac:spMkLst>
        </pc:spChg>
        <pc:spChg chg="add del mod topLvl">
          <ac:chgData name="Mohammad Sonji (Student)" userId="95cc00cf-3b7c-4b6f-bc46-1865d94ee68f" providerId="ADAL" clId="{8F423B17-28A8-4A8A-8F0B-E3E4BCA8575E}" dt="2024-01-07T10:20:34.800" v="432" actId="1036"/>
          <ac:spMkLst>
            <pc:docMk/>
            <pc:sldMk cId="144192742" sldId="313"/>
            <ac:spMk id="9" creationId="{83AB89E7-A669-4898-A275-2524252F4181}"/>
          </ac:spMkLst>
        </pc:spChg>
        <pc:spChg chg="del">
          <ac:chgData name="Mohammad Sonji (Student)" userId="95cc00cf-3b7c-4b6f-bc46-1865d94ee68f" providerId="ADAL" clId="{8F423B17-28A8-4A8A-8F0B-E3E4BCA8575E}" dt="2024-01-07T10:06:38.386" v="209" actId="478"/>
          <ac:spMkLst>
            <pc:docMk/>
            <pc:sldMk cId="144192742" sldId="313"/>
            <ac:spMk id="10" creationId="{412A379E-18EA-A05C-1BD9-F0B09F87979D}"/>
          </ac:spMkLst>
        </pc:spChg>
        <pc:spChg chg="del mod topLvl">
          <ac:chgData name="Mohammad Sonji (Student)" userId="95cc00cf-3b7c-4b6f-bc46-1865d94ee68f" providerId="ADAL" clId="{8F423B17-28A8-4A8A-8F0B-E3E4BCA8575E}" dt="2024-01-07T10:08:35.737" v="214" actId="478"/>
          <ac:spMkLst>
            <pc:docMk/>
            <pc:sldMk cId="144192742" sldId="313"/>
            <ac:spMk id="12" creationId="{74E0F0A4-1F44-DEF9-B9C4-81B25E29D106}"/>
          </ac:spMkLst>
        </pc:spChg>
        <pc:spChg chg="del mod topLvl">
          <ac:chgData name="Mohammad Sonji (Student)" userId="95cc00cf-3b7c-4b6f-bc46-1865d94ee68f" providerId="ADAL" clId="{8F423B17-28A8-4A8A-8F0B-E3E4BCA8575E}" dt="2024-01-07T10:08:35.737" v="214" actId="478"/>
          <ac:spMkLst>
            <pc:docMk/>
            <pc:sldMk cId="144192742" sldId="313"/>
            <ac:spMk id="14" creationId="{1EB42890-375A-A98F-F0DE-72BD56FEF320}"/>
          </ac:spMkLst>
        </pc:spChg>
        <pc:spChg chg="del mod topLvl">
          <ac:chgData name="Mohammad Sonji (Student)" userId="95cc00cf-3b7c-4b6f-bc46-1865d94ee68f" providerId="ADAL" clId="{8F423B17-28A8-4A8A-8F0B-E3E4BCA8575E}" dt="2024-01-07T10:08:35.737" v="214" actId="478"/>
          <ac:spMkLst>
            <pc:docMk/>
            <pc:sldMk cId="144192742" sldId="313"/>
            <ac:spMk id="16" creationId="{6A378EC1-303D-99CC-A3DE-2ED52DE8CF87}"/>
          </ac:spMkLst>
        </pc:spChg>
        <pc:spChg chg="del mod topLvl">
          <ac:chgData name="Mohammad Sonji (Student)" userId="95cc00cf-3b7c-4b6f-bc46-1865d94ee68f" providerId="ADAL" clId="{8F423B17-28A8-4A8A-8F0B-E3E4BCA8575E}" dt="2024-01-07T10:08:32.336" v="213" actId="478"/>
          <ac:spMkLst>
            <pc:docMk/>
            <pc:sldMk cId="144192742" sldId="313"/>
            <ac:spMk id="18" creationId="{91831383-3BB6-9650-94F5-7286B0C7B3E8}"/>
          </ac:spMkLst>
        </pc:spChg>
        <pc:spChg chg="del mod topLvl">
          <ac:chgData name="Mohammad Sonji (Student)" userId="95cc00cf-3b7c-4b6f-bc46-1865d94ee68f" providerId="ADAL" clId="{8F423B17-28A8-4A8A-8F0B-E3E4BCA8575E}" dt="2024-01-07T10:08:32.336" v="213" actId="478"/>
          <ac:spMkLst>
            <pc:docMk/>
            <pc:sldMk cId="144192742" sldId="313"/>
            <ac:spMk id="20" creationId="{07299CCD-CDA1-CFE1-0D9E-E836E712E245}"/>
          </ac:spMkLst>
        </pc:spChg>
        <pc:spChg chg="del mod topLvl">
          <ac:chgData name="Mohammad Sonji (Student)" userId="95cc00cf-3b7c-4b6f-bc46-1865d94ee68f" providerId="ADAL" clId="{8F423B17-28A8-4A8A-8F0B-E3E4BCA8575E}" dt="2024-01-07T10:08:32.336" v="213" actId="478"/>
          <ac:spMkLst>
            <pc:docMk/>
            <pc:sldMk cId="144192742" sldId="313"/>
            <ac:spMk id="22" creationId="{F53BC860-8B8C-37BE-6FDD-93B37B94C2F1}"/>
          </ac:spMkLst>
        </pc:spChg>
        <pc:spChg chg="del mod topLvl">
          <ac:chgData name="Mohammad Sonji (Student)" userId="95cc00cf-3b7c-4b6f-bc46-1865d94ee68f" providerId="ADAL" clId="{8F423B17-28A8-4A8A-8F0B-E3E4BCA8575E}" dt="2024-01-07T10:08:32.336" v="213" actId="478"/>
          <ac:spMkLst>
            <pc:docMk/>
            <pc:sldMk cId="144192742" sldId="313"/>
            <ac:spMk id="24" creationId="{4E244F11-8757-5F39-69F2-66F64B86EB89}"/>
          </ac:spMkLst>
        </pc:spChg>
        <pc:spChg chg="del mod topLvl">
          <ac:chgData name="Mohammad Sonji (Student)" userId="95cc00cf-3b7c-4b6f-bc46-1865d94ee68f" providerId="ADAL" clId="{8F423B17-28A8-4A8A-8F0B-E3E4BCA8575E}" dt="2024-01-07T10:08:32.336" v="213" actId="478"/>
          <ac:spMkLst>
            <pc:docMk/>
            <pc:sldMk cId="144192742" sldId="313"/>
            <ac:spMk id="26" creationId="{5F3E73CE-EBDC-D0D8-B581-B4ADEE7709A0}"/>
          </ac:spMkLst>
        </pc:spChg>
        <pc:spChg chg="add del mod">
          <ac:chgData name="Mohammad Sonji (Student)" userId="95cc00cf-3b7c-4b6f-bc46-1865d94ee68f" providerId="ADAL" clId="{8F423B17-28A8-4A8A-8F0B-E3E4BCA8575E}" dt="2024-01-07T10:21:45.672" v="461" actId="14100"/>
          <ac:spMkLst>
            <pc:docMk/>
            <pc:sldMk cId="144192742" sldId="313"/>
            <ac:spMk id="28" creationId="{0AC3B09A-1FDD-4648-D07F-529427F9C363}"/>
          </ac:spMkLst>
        </pc:spChg>
        <pc:spChg chg="add del mod">
          <ac:chgData name="Mohammad Sonji (Student)" userId="95cc00cf-3b7c-4b6f-bc46-1865d94ee68f" providerId="ADAL" clId="{8F423B17-28A8-4A8A-8F0B-E3E4BCA8575E}" dt="2024-01-07T10:21:35.927" v="460" actId="14100"/>
          <ac:spMkLst>
            <pc:docMk/>
            <pc:sldMk cId="144192742" sldId="313"/>
            <ac:spMk id="30" creationId="{606506C8-1878-DDEE-CA97-01D461FA9562}"/>
          </ac:spMkLst>
        </pc:spChg>
        <pc:spChg chg="add mod">
          <ac:chgData name="Mohammad Sonji (Student)" userId="95cc00cf-3b7c-4b6f-bc46-1865d94ee68f" providerId="ADAL" clId="{8F423B17-28A8-4A8A-8F0B-E3E4BCA8575E}" dt="2024-01-07T10:20:34.800" v="432" actId="1036"/>
          <ac:spMkLst>
            <pc:docMk/>
            <pc:sldMk cId="144192742" sldId="313"/>
            <ac:spMk id="34" creationId="{4D4EF477-6D05-E102-DB8C-69CC8D72ECB4}"/>
          </ac:spMkLst>
        </pc:spChg>
        <pc:spChg chg="add mod">
          <ac:chgData name="Mohammad Sonji (Student)" userId="95cc00cf-3b7c-4b6f-bc46-1865d94ee68f" providerId="ADAL" clId="{8F423B17-28A8-4A8A-8F0B-E3E4BCA8575E}" dt="2024-01-07T10:21:26.208" v="459" actId="14100"/>
          <ac:spMkLst>
            <pc:docMk/>
            <pc:sldMk cId="144192742" sldId="313"/>
            <ac:spMk id="36" creationId="{772C4C30-9737-6DB0-761B-CEDB5449C83B}"/>
          </ac:spMkLst>
        </pc:spChg>
        <pc:grpChg chg="add del mod">
          <ac:chgData name="Mohammad Sonji (Student)" userId="95cc00cf-3b7c-4b6f-bc46-1865d94ee68f" providerId="ADAL" clId="{8F423B17-28A8-4A8A-8F0B-E3E4BCA8575E}" dt="2024-01-07T10:08:27.683" v="212" actId="165"/>
          <ac:grpSpMkLst>
            <pc:docMk/>
            <pc:sldMk cId="144192742" sldId="313"/>
            <ac:grpSpMk id="3" creationId="{05963BC2-9D88-7F5D-655F-22CFA31EB88C}"/>
          </ac:grpSpMkLst>
        </pc:grpChg>
        <pc:graphicFrameChg chg="add del mod modGraphic">
          <ac:chgData name="Mohammad Sonji (Student)" userId="95cc00cf-3b7c-4b6f-bc46-1865d94ee68f" providerId="ADAL" clId="{8F423B17-28A8-4A8A-8F0B-E3E4BCA8575E}" dt="2024-01-07T10:17:36.996" v="298" actId="478"/>
          <ac:graphicFrameMkLst>
            <pc:docMk/>
            <pc:sldMk cId="144192742" sldId="313"/>
            <ac:graphicFrameMk id="31" creationId="{86A0693B-44D3-B657-9204-B49D249FA1A3}"/>
          </ac:graphicFrameMkLst>
        </pc:graphicFrameChg>
        <pc:picChg chg="del">
          <ac:chgData name="Mohammad Sonji (Student)" userId="95cc00cf-3b7c-4b6f-bc46-1865d94ee68f" providerId="ADAL" clId="{8F423B17-28A8-4A8A-8F0B-E3E4BCA8575E}" dt="2024-01-07T10:06:40.216" v="210" actId="478"/>
          <ac:picMkLst>
            <pc:docMk/>
            <pc:sldMk cId="144192742" sldId="313"/>
            <ac:picMk id="5" creationId="{78A8084B-C3D3-696F-A9CB-9DE6E60F9CF2}"/>
          </ac:picMkLst>
        </pc:picChg>
        <pc:picChg chg="add del mod topLvl">
          <ac:chgData name="Mohammad Sonji (Student)" userId="95cc00cf-3b7c-4b6f-bc46-1865d94ee68f" providerId="ADAL" clId="{8F423B17-28A8-4A8A-8F0B-E3E4BCA8575E}" dt="2024-01-07T10:19:45.558" v="400" actId="14100"/>
          <ac:picMkLst>
            <pc:docMk/>
            <pc:sldMk cId="144192742" sldId="313"/>
            <ac:picMk id="6" creationId="{E533E0A0-56DF-0128-1DE7-16FC04C49EA3}"/>
          </ac:picMkLst>
        </pc:picChg>
        <pc:picChg chg="add del mod topLvl">
          <ac:chgData name="Mohammad Sonji (Student)" userId="95cc00cf-3b7c-4b6f-bc46-1865d94ee68f" providerId="ADAL" clId="{8F423B17-28A8-4A8A-8F0B-E3E4BCA8575E}" dt="2024-01-07T10:20:34.800" v="432" actId="1036"/>
          <ac:picMkLst>
            <pc:docMk/>
            <pc:sldMk cId="144192742" sldId="313"/>
            <ac:picMk id="8" creationId="{170A4599-0A42-63AE-D975-813A77C9A1C7}"/>
          </ac:picMkLst>
        </pc:picChg>
        <pc:picChg chg="del mod topLvl">
          <ac:chgData name="Mohammad Sonji (Student)" userId="95cc00cf-3b7c-4b6f-bc46-1865d94ee68f" providerId="ADAL" clId="{8F423B17-28A8-4A8A-8F0B-E3E4BCA8575E}" dt="2024-01-07T10:08:35.737" v="214" actId="478"/>
          <ac:picMkLst>
            <pc:docMk/>
            <pc:sldMk cId="144192742" sldId="313"/>
            <ac:picMk id="11" creationId="{FF090D23-C9A9-DF59-8DB6-690D1C1A0283}"/>
          </ac:picMkLst>
        </pc:picChg>
        <pc:picChg chg="del mod topLvl">
          <ac:chgData name="Mohammad Sonji (Student)" userId="95cc00cf-3b7c-4b6f-bc46-1865d94ee68f" providerId="ADAL" clId="{8F423B17-28A8-4A8A-8F0B-E3E4BCA8575E}" dt="2024-01-07T10:08:35.737" v="214" actId="478"/>
          <ac:picMkLst>
            <pc:docMk/>
            <pc:sldMk cId="144192742" sldId="313"/>
            <ac:picMk id="13" creationId="{02FE5244-B232-DE62-FA5B-05CDD59CC86F}"/>
          </ac:picMkLst>
        </pc:picChg>
        <pc:picChg chg="del mod topLvl">
          <ac:chgData name="Mohammad Sonji (Student)" userId="95cc00cf-3b7c-4b6f-bc46-1865d94ee68f" providerId="ADAL" clId="{8F423B17-28A8-4A8A-8F0B-E3E4BCA8575E}" dt="2024-01-07T10:08:35.737" v="214" actId="478"/>
          <ac:picMkLst>
            <pc:docMk/>
            <pc:sldMk cId="144192742" sldId="313"/>
            <ac:picMk id="15" creationId="{42B401CF-D2E7-6A41-E5FE-DC1B1287AFD3}"/>
          </ac:picMkLst>
        </pc:picChg>
        <pc:picChg chg="del mod topLvl">
          <ac:chgData name="Mohammad Sonji (Student)" userId="95cc00cf-3b7c-4b6f-bc46-1865d94ee68f" providerId="ADAL" clId="{8F423B17-28A8-4A8A-8F0B-E3E4BCA8575E}" dt="2024-01-07T10:08:32.336" v="213" actId="478"/>
          <ac:picMkLst>
            <pc:docMk/>
            <pc:sldMk cId="144192742" sldId="313"/>
            <ac:picMk id="17" creationId="{E024991A-3944-6326-6277-3109A3C515F2}"/>
          </ac:picMkLst>
        </pc:picChg>
        <pc:picChg chg="del mod topLvl">
          <ac:chgData name="Mohammad Sonji (Student)" userId="95cc00cf-3b7c-4b6f-bc46-1865d94ee68f" providerId="ADAL" clId="{8F423B17-28A8-4A8A-8F0B-E3E4BCA8575E}" dt="2024-01-07T10:08:32.336" v="213" actId="478"/>
          <ac:picMkLst>
            <pc:docMk/>
            <pc:sldMk cId="144192742" sldId="313"/>
            <ac:picMk id="19" creationId="{04C43C83-D198-1FF1-69DD-50082BEF855A}"/>
          </ac:picMkLst>
        </pc:picChg>
        <pc:picChg chg="del mod topLvl">
          <ac:chgData name="Mohammad Sonji (Student)" userId="95cc00cf-3b7c-4b6f-bc46-1865d94ee68f" providerId="ADAL" clId="{8F423B17-28A8-4A8A-8F0B-E3E4BCA8575E}" dt="2024-01-07T10:08:32.336" v="213" actId="478"/>
          <ac:picMkLst>
            <pc:docMk/>
            <pc:sldMk cId="144192742" sldId="313"/>
            <ac:picMk id="21" creationId="{3ABABEA6-0ED2-A89D-B969-AE2ECEC51480}"/>
          </ac:picMkLst>
        </pc:picChg>
        <pc:picChg chg="del mod topLvl">
          <ac:chgData name="Mohammad Sonji (Student)" userId="95cc00cf-3b7c-4b6f-bc46-1865d94ee68f" providerId="ADAL" clId="{8F423B17-28A8-4A8A-8F0B-E3E4BCA8575E}" dt="2024-01-07T10:08:32.336" v="213" actId="478"/>
          <ac:picMkLst>
            <pc:docMk/>
            <pc:sldMk cId="144192742" sldId="313"/>
            <ac:picMk id="23" creationId="{9FC21B34-8831-E983-0756-8375D41C9B12}"/>
          </ac:picMkLst>
        </pc:picChg>
        <pc:picChg chg="del mod topLvl">
          <ac:chgData name="Mohammad Sonji (Student)" userId="95cc00cf-3b7c-4b6f-bc46-1865d94ee68f" providerId="ADAL" clId="{8F423B17-28A8-4A8A-8F0B-E3E4BCA8575E}" dt="2024-01-07T10:08:32.336" v="213" actId="478"/>
          <ac:picMkLst>
            <pc:docMk/>
            <pc:sldMk cId="144192742" sldId="313"/>
            <ac:picMk id="25" creationId="{5843CC46-C593-3FF7-5D44-7901046AE800}"/>
          </ac:picMkLst>
        </pc:picChg>
        <pc:picChg chg="add del mod">
          <ac:chgData name="Mohammad Sonji (Student)" userId="95cc00cf-3b7c-4b6f-bc46-1865d94ee68f" providerId="ADAL" clId="{8F423B17-28A8-4A8A-8F0B-E3E4BCA8575E}" dt="2024-01-07T10:20:27.100" v="424" actId="478"/>
          <ac:picMkLst>
            <pc:docMk/>
            <pc:sldMk cId="144192742" sldId="313"/>
            <ac:picMk id="27" creationId="{0B3E07AC-18F0-C6BE-6143-2CECA6535A98}"/>
          </ac:picMkLst>
        </pc:picChg>
        <pc:picChg chg="add del mod">
          <ac:chgData name="Mohammad Sonji (Student)" userId="95cc00cf-3b7c-4b6f-bc46-1865d94ee68f" providerId="ADAL" clId="{8F423B17-28A8-4A8A-8F0B-E3E4BCA8575E}" dt="2024-01-07T10:20:24.425" v="423" actId="478"/>
          <ac:picMkLst>
            <pc:docMk/>
            <pc:sldMk cId="144192742" sldId="313"/>
            <ac:picMk id="29" creationId="{944AA47D-7BF0-B06D-F475-AC18A25E1A87}"/>
          </ac:picMkLst>
        </pc:picChg>
        <pc:picChg chg="add del mod">
          <ac:chgData name="Mohammad Sonji (Student)" userId="95cc00cf-3b7c-4b6f-bc46-1865d94ee68f" providerId="ADAL" clId="{8F423B17-28A8-4A8A-8F0B-E3E4BCA8575E}" dt="2024-01-07T10:13:14.062" v="257" actId="478"/>
          <ac:picMkLst>
            <pc:docMk/>
            <pc:sldMk cId="144192742" sldId="313"/>
            <ac:picMk id="32" creationId="{DA3A75DB-F2CD-E2DB-4A57-135E2C614587}"/>
          </ac:picMkLst>
        </pc:picChg>
        <pc:picChg chg="add mod">
          <ac:chgData name="Mohammad Sonji (Student)" userId="95cc00cf-3b7c-4b6f-bc46-1865d94ee68f" providerId="ADAL" clId="{8F423B17-28A8-4A8A-8F0B-E3E4BCA8575E}" dt="2024-01-07T10:20:34.800" v="432" actId="1036"/>
          <ac:picMkLst>
            <pc:docMk/>
            <pc:sldMk cId="144192742" sldId="313"/>
            <ac:picMk id="33" creationId="{E68F2CEC-E819-CCA7-B7E1-59749344C681}"/>
          </ac:picMkLst>
        </pc:picChg>
        <pc:picChg chg="add del mod">
          <ac:chgData name="Mohammad Sonji (Student)" userId="95cc00cf-3b7c-4b6f-bc46-1865d94ee68f" providerId="ADAL" clId="{8F423B17-28A8-4A8A-8F0B-E3E4BCA8575E}" dt="2024-01-07T10:20:24.425" v="423" actId="478"/>
          <ac:picMkLst>
            <pc:docMk/>
            <pc:sldMk cId="144192742" sldId="313"/>
            <ac:picMk id="35" creationId="{F814598C-A6FD-A88F-AEBF-423F5041EAAB}"/>
          </ac:picMkLst>
        </pc:picChg>
        <pc:picChg chg="add mod">
          <ac:chgData name="Mohammad Sonji (Student)" userId="95cc00cf-3b7c-4b6f-bc46-1865d94ee68f" providerId="ADAL" clId="{8F423B17-28A8-4A8A-8F0B-E3E4BCA8575E}" dt="2024-01-07T10:27:00.093" v="506" actId="1076"/>
          <ac:picMkLst>
            <pc:docMk/>
            <pc:sldMk cId="144192742" sldId="313"/>
            <ac:picMk id="38" creationId="{2345CDF8-DD4F-31B7-6B0E-9F511BF29EB6}"/>
          </ac:picMkLst>
        </pc:picChg>
        <pc:picChg chg="add mod">
          <ac:chgData name="Mohammad Sonji (Student)" userId="95cc00cf-3b7c-4b6f-bc46-1865d94ee68f" providerId="ADAL" clId="{8F423B17-28A8-4A8A-8F0B-E3E4BCA8575E}" dt="2024-01-07T10:20:54.609" v="453" actId="1038"/>
          <ac:picMkLst>
            <pc:docMk/>
            <pc:sldMk cId="144192742" sldId="313"/>
            <ac:picMk id="39" creationId="{5EF5FF75-B071-6C8E-96E2-8A53499F85FB}"/>
          </ac:picMkLst>
        </pc:picChg>
        <pc:picChg chg="add mod">
          <ac:chgData name="Mohammad Sonji (Student)" userId="95cc00cf-3b7c-4b6f-bc46-1865d94ee68f" providerId="ADAL" clId="{8F423B17-28A8-4A8A-8F0B-E3E4BCA8575E}" dt="2024-01-07T10:20:54.609" v="453" actId="1038"/>
          <ac:picMkLst>
            <pc:docMk/>
            <pc:sldMk cId="144192742" sldId="313"/>
            <ac:picMk id="40" creationId="{B9065297-B997-6640-449F-D2E90F56E9BD}"/>
          </ac:picMkLst>
        </pc:picChg>
        <pc:picChg chg="add mod">
          <ac:chgData name="Mohammad Sonji (Student)" userId="95cc00cf-3b7c-4b6f-bc46-1865d94ee68f" providerId="ADAL" clId="{8F423B17-28A8-4A8A-8F0B-E3E4BCA8575E}" dt="2024-01-07T10:20:54.609" v="453" actId="1038"/>
          <ac:picMkLst>
            <pc:docMk/>
            <pc:sldMk cId="144192742" sldId="313"/>
            <ac:picMk id="41" creationId="{3E31202B-B9FB-EA13-6296-7A272FFC2C0A}"/>
          </ac:picMkLst>
        </pc:picChg>
        <pc:picChg chg="add mod">
          <ac:chgData name="Mohammad Sonji (Student)" userId="95cc00cf-3b7c-4b6f-bc46-1865d94ee68f" providerId="ADAL" clId="{8F423B17-28A8-4A8A-8F0B-E3E4BCA8575E}" dt="2024-01-07T10:22:51.974" v="487" actId="1076"/>
          <ac:picMkLst>
            <pc:docMk/>
            <pc:sldMk cId="144192742" sldId="313"/>
            <ac:picMk id="43" creationId="{A8526F59-A180-9AF1-9685-DAA8CF943A2B}"/>
          </ac:picMkLst>
        </pc:picChg>
        <pc:picChg chg="add del mod">
          <ac:chgData name="Mohammad Sonji (Student)" userId="95cc00cf-3b7c-4b6f-bc46-1865d94ee68f" providerId="ADAL" clId="{8F423B17-28A8-4A8A-8F0B-E3E4BCA8575E}" dt="2024-01-07T10:26:48.607" v="496" actId="478"/>
          <ac:picMkLst>
            <pc:docMk/>
            <pc:sldMk cId="144192742" sldId="313"/>
            <ac:picMk id="45" creationId="{DC693110-2BDA-15FE-5200-376552417EBA}"/>
          </ac:picMkLst>
        </pc:picChg>
      </pc:sldChg>
      <pc:sldChg chg="new del">
        <pc:chgData name="Mohammad Sonji (Student)" userId="95cc00cf-3b7c-4b6f-bc46-1865d94ee68f" providerId="ADAL" clId="{8F423B17-28A8-4A8A-8F0B-E3E4BCA8575E}" dt="2024-01-05T14:58:48.814" v="7" actId="47"/>
        <pc:sldMkLst>
          <pc:docMk/>
          <pc:sldMk cId="2470661429" sldId="313"/>
        </pc:sldMkLst>
      </pc:sldChg>
      <pc:sldChg chg="addSp delSp modSp add mod">
        <pc:chgData name="Mohammad Sonji (Student)" userId="95cc00cf-3b7c-4b6f-bc46-1865d94ee68f" providerId="ADAL" clId="{8F423B17-28A8-4A8A-8F0B-E3E4BCA8575E}" dt="2024-01-07T10:57:14.251" v="760" actId="20577"/>
        <pc:sldMkLst>
          <pc:docMk/>
          <pc:sldMk cId="150304103" sldId="314"/>
        </pc:sldMkLst>
        <pc:spChg chg="mod">
          <ac:chgData name="Mohammad Sonji (Student)" userId="95cc00cf-3b7c-4b6f-bc46-1865d94ee68f" providerId="ADAL" clId="{8F423B17-28A8-4A8A-8F0B-E3E4BCA8575E}" dt="2024-01-07T10:28:41.360" v="514" actId="14100"/>
          <ac:spMkLst>
            <pc:docMk/>
            <pc:sldMk cId="150304103" sldId="314"/>
            <ac:spMk id="4" creationId="{6E8CC6BE-9782-6FF5-E942-7EBADDF998C2}"/>
          </ac:spMkLst>
        </pc:spChg>
        <pc:spChg chg="del">
          <ac:chgData name="Mohammad Sonji (Student)" userId="95cc00cf-3b7c-4b6f-bc46-1865d94ee68f" providerId="ADAL" clId="{8F423B17-28A8-4A8A-8F0B-E3E4BCA8575E}" dt="2024-01-07T10:28:07.496" v="508" actId="478"/>
          <ac:spMkLst>
            <pc:docMk/>
            <pc:sldMk cId="150304103" sldId="314"/>
            <ac:spMk id="7" creationId="{FDA5C5E0-A98A-58F2-A5C4-DC0AEEEB4DF0}"/>
          </ac:spMkLst>
        </pc:spChg>
        <pc:spChg chg="del">
          <ac:chgData name="Mohammad Sonji (Student)" userId="95cc00cf-3b7c-4b6f-bc46-1865d94ee68f" providerId="ADAL" clId="{8F423B17-28A8-4A8A-8F0B-E3E4BCA8575E}" dt="2024-01-07T10:28:07.496" v="508" actId="478"/>
          <ac:spMkLst>
            <pc:docMk/>
            <pc:sldMk cId="150304103" sldId="314"/>
            <ac:spMk id="9" creationId="{83AB89E7-A669-4898-A275-2524252F4181}"/>
          </ac:spMkLst>
        </pc:spChg>
        <pc:spChg chg="add mod">
          <ac:chgData name="Mohammad Sonji (Student)" userId="95cc00cf-3b7c-4b6f-bc46-1865d94ee68f" providerId="ADAL" clId="{8F423B17-28A8-4A8A-8F0B-E3E4BCA8575E}" dt="2024-01-07T10:57:06.071" v="759" actId="1076"/>
          <ac:spMkLst>
            <pc:docMk/>
            <pc:sldMk cId="150304103" sldId="314"/>
            <ac:spMk id="14" creationId="{20C726BD-4C8B-F985-DE1D-0F6A3EBEF394}"/>
          </ac:spMkLst>
        </pc:spChg>
        <pc:spChg chg="add mod">
          <ac:chgData name="Mohammad Sonji (Student)" userId="95cc00cf-3b7c-4b6f-bc46-1865d94ee68f" providerId="ADAL" clId="{8F423B17-28A8-4A8A-8F0B-E3E4BCA8575E}" dt="2024-01-07T10:57:14.251" v="760" actId="20577"/>
          <ac:spMkLst>
            <pc:docMk/>
            <pc:sldMk cId="150304103" sldId="314"/>
            <ac:spMk id="16" creationId="{B4BED6EA-8CC4-B4AD-3346-34BF5F73D1B8}"/>
          </ac:spMkLst>
        </pc:spChg>
        <pc:spChg chg="del">
          <ac:chgData name="Mohammad Sonji (Student)" userId="95cc00cf-3b7c-4b6f-bc46-1865d94ee68f" providerId="ADAL" clId="{8F423B17-28A8-4A8A-8F0B-E3E4BCA8575E}" dt="2024-01-07T10:28:07.496" v="508" actId="478"/>
          <ac:spMkLst>
            <pc:docMk/>
            <pc:sldMk cId="150304103" sldId="314"/>
            <ac:spMk id="28" creationId="{0AC3B09A-1FDD-4648-D07F-529427F9C363}"/>
          </ac:spMkLst>
        </pc:spChg>
        <pc:spChg chg="del">
          <ac:chgData name="Mohammad Sonji (Student)" userId="95cc00cf-3b7c-4b6f-bc46-1865d94ee68f" providerId="ADAL" clId="{8F423B17-28A8-4A8A-8F0B-E3E4BCA8575E}" dt="2024-01-07T10:28:07.496" v="508" actId="478"/>
          <ac:spMkLst>
            <pc:docMk/>
            <pc:sldMk cId="150304103" sldId="314"/>
            <ac:spMk id="30" creationId="{606506C8-1878-DDEE-CA97-01D461FA9562}"/>
          </ac:spMkLst>
        </pc:spChg>
        <pc:spChg chg="del">
          <ac:chgData name="Mohammad Sonji (Student)" userId="95cc00cf-3b7c-4b6f-bc46-1865d94ee68f" providerId="ADAL" clId="{8F423B17-28A8-4A8A-8F0B-E3E4BCA8575E}" dt="2024-01-07T10:28:07.496" v="508" actId="478"/>
          <ac:spMkLst>
            <pc:docMk/>
            <pc:sldMk cId="150304103" sldId="314"/>
            <ac:spMk id="34" creationId="{4D4EF477-6D05-E102-DB8C-69CC8D72ECB4}"/>
          </ac:spMkLst>
        </pc:spChg>
        <pc:spChg chg="del">
          <ac:chgData name="Mohammad Sonji (Student)" userId="95cc00cf-3b7c-4b6f-bc46-1865d94ee68f" providerId="ADAL" clId="{8F423B17-28A8-4A8A-8F0B-E3E4BCA8575E}" dt="2024-01-07T10:28:07.496" v="508" actId="478"/>
          <ac:spMkLst>
            <pc:docMk/>
            <pc:sldMk cId="150304103" sldId="314"/>
            <ac:spMk id="36" creationId="{772C4C30-9737-6DB0-761B-CEDB5449C83B}"/>
          </ac:spMkLst>
        </pc:spChg>
        <pc:graphicFrameChg chg="add del mod modGraphic">
          <ac:chgData name="Mohammad Sonji (Student)" userId="95cc00cf-3b7c-4b6f-bc46-1865d94ee68f" providerId="ADAL" clId="{8F423B17-28A8-4A8A-8F0B-E3E4BCA8575E}" dt="2024-01-07T10:41:02.302" v="591" actId="478"/>
          <ac:graphicFrameMkLst>
            <pc:docMk/>
            <pc:sldMk cId="150304103" sldId="314"/>
            <ac:graphicFrameMk id="10" creationId="{B644F00B-37D8-21D7-054E-0AE9392BF7A0}"/>
          </ac:graphicFrameMkLst>
        </pc:graphicFrameChg>
        <pc:picChg chg="add mod">
          <ac:chgData name="Mohammad Sonji (Student)" userId="95cc00cf-3b7c-4b6f-bc46-1865d94ee68f" providerId="ADAL" clId="{8F423B17-28A8-4A8A-8F0B-E3E4BCA8575E}" dt="2024-01-07T10:57:00.820" v="758" actId="1076"/>
          <ac:picMkLst>
            <pc:docMk/>
            <pc:sldMk cId="150304103" sldId="314"/>
            <ac:picMk id="5" creationId="{EF3674EC-D947-15E4-0526-EE4A913CFAFF}"/>
          </ac:picMkLst>
        </pc:picChg>
        <pc:picChg chg="del">
          <ac:chgData name="Mohammad Sonji (Student)" userId="95cc00cf-3b7c-4b6f-bc46-1865d94ee68f" providerId="ADAL" clId="{8F423B17-28A8-4A8A-8F0B-E3E4BCA8575E}" dt="2024-01-07T10:28:07.496" v="508" actId="478"/>
          <ac:picMkLst>
            <pc:docMk/>
            <pc:sldMk cId="150304103" sldId="314"/>
            <ac:picMk id="6" creationId="{E533E0A0-56DF-0128-1DE7-16FC04C49EA3}"/>
          </ac:picMkLst>
        </pc:picChg>
        <pc:picChg chg="del">
          <ac:chgData name="Mohammad Sonji (Student)" userId="95cc00cf-3b7c-4b6f-bc46-1865d94ee68f" providerId="ADAL" clId="{8F423B17-28A8-4A8A-8F0B-E3E4BCA8575E}" dt="2024-01-07T10:28:07.496" v="508" actId="478"/>
          <ac:picMkLst>
            <pc:docMk/>
            <pc:sldMk cId="150304103" sldId="314"/>
            <ac:picMk id="8" creationId="{170A4599-0A42-63AE-D975-813A77C9A1C7}"/>
          </ac:picMkLst>
        </pc:picChg>
        <pc:picChg chg="add del mod">
          <ac:chgData name="Mohammad Sonji (Student)" userId="95cc00cf-3b7c-4b6f-bc46-1865d94ee68f" providerId="ADAL" clId="{8F423B17-28A8-4A8A-8F0B-E3E4BCA8575E}" dt="2024-01-07T10:35:58.008" v="586" actId="21"/>
          <ac:picMkLst>
            <pc:docMk/>
            <pc:sldMk cId="150304103" sldId="314"/>
            <ac:picMk id="12" creationId="{EDA485BB-2755-6A89-74DA-97D60C61D972}"/>
          </ac:picMkLst>
        </pc:picChg>
        <pc:picChg chg="add del mod">
          <ac:chgData name="Mohammad Sonji (Student)" userId="95cc00cf-3b7c-4b6f-bc46-1865d94ee68f" providerId="ADAL" clId="{8F423B17-28A8-4A8A-8F0B-E3E4BCA8575E}" dt="2024-01-07T10:41:04.574" v="592" actId="478"/>
          <ac:picMkLst>
            <pc:docMk/>
            <pc:sldMk cId="150304103" sldId="314"/>
            <ac:picMk id="13" creationId="{5FD76A18-2ECF-253C-CCCA-BAE5433A1A0E}"/>
          </ac:picMkLst>
        </pc:picChg>
        <pc:picChg chg="del">
          <ac:chgData name="Mohammad Sonji (Student)" userId="95cc00cf-3b7c-4b6f-bc46-1865d94ee68f" providerId="ADAL" clId="{8F423B17-28A8-4A8A-8F0B-E3E4BCA8575E}" dt="2024-01-07T10:28:07.496" v="508" actId="478"/>
          <ac:picMkLst>
            <pc:docMk/>
            <pc:sldMk cId="150304103" sldId="314"/>
            <ac:picMk id="33" creationId="{E68F2CEC-E819-CCA7-B7E1-59749344C681}"/>
          </ac:picMkLst>
        </pc:picChg>
        <pc:picChg chg="del">
          <ac:chgData name="Mohammad Sonji (Student)" userId="95cc00cf-3b7c-4b6f-bc46-1865d94ee68f" providerId="ADAL" clId="{8F423B17-28A8-4A8A-8F0B-E3E4BCA8575E}" dt="2024-01-07T10:28:07.496" v="508" actId="478"/>
          <ac:picMkLst>
            <pc:docMk/>
            <pc:sldMk cId="150304103" sldId="314"/>
            <ac:picMk id="38" creationId="{2345CDF8-DD4F-31B7-6B0E-9F511BF29EB6}"/>
          </ac:picMkLst>
        </pc:picChg>
        <pc:picChg chg="del">
          <ac:chgData name="Mohammad Sonji (Student)" userId="95cc00cf-3b7c-4b6f-bc46-1865d94ee68f" providerId="ADAL" clId="{8F423B17-28A8-4A8A-8F0B-E3E4BCA8575E}" dt="2024-01-07T10:28:07.496" v="508" actId="478"/>
          <ac:picMkLst>
            <pc:docMk/>
            <pc:sldMk cId="150304103" sldId="314"/>
            <ac:picMk id="39" creationId="{5EF5FF75-B071-6C8E-96E2-8A53499F85FB}"/>
          </ac:picMkLst>
        </pc:picChg>
        <pc:picChg chg="del">
          <ac:chgData name="Mohammad Sonji (Student)" userId="95cc00cf-3b7c-4b6f-bc46-1865d94ee68f" providerId="ADAL" clId="{8F423B17-28A8-4A8A-8F0B-E3E4BCA8575E}" dt="2024-01-07T10:28:07.496" v="508" actId="478"/>
          <ac:picMkLst>
            <pc:docMk/>
            <pc:sldMk cId="150304103" sldId="314"/>
            <ac:picMk id="40" creationId="{B9065297-B997-6640-449F-D2E90F56E9BD}"/>
          </ac:picMkLst>
        </pc:picChg>
        <pc:picChg chg="del">
          <ac:chgData name="Mohammad Sonji (Student)" userId="95cc00cf-3b7c-4b6f-bc46-1865d94ee68f" providerId="ADAL" clId="{8F423B17-28A8-4A8A-8F0B-E3E4BCA8575E}" dt="2024-01-07T10:28:07.496" v="508" actId="478"/>
          <ac:picMkLst>
            <pc:docMk/>
            <pc:sldMk cId="150304103" sldId="314"/>
            <ac:picMk id="41" creationId="{3E31202B-B9FB-EA13-6296-7A272FFC2C0A}"/>
          </ac:picMkLst>
        </pc:picChg>
        <pc:picChg chg="del">
          <ac:chgData name="Mohammad Sonji (Student)" userId="95cc00cf-3b7c-4b6f-bc46-1865d94ee68f" providerId="ADAL" clId="{8F423B17-28A8-4A8A-8F0B-E3E4BCA8575E}" dt="2024-01-07T10:28:09.738" v="509" actId="478"/>
          <ac:picMkLst>
            <pc:docMk/>
            <pc:sldMk cId="150304103" sldId="314"/>
            <ac:picMk id="43" creationId="{A8526F59-A180-9AF1-9685-DAA8CF943A2B}"/>
          </ac:picMkLst>
        </pc:picChg>
        <pc:cxnChg chg="add del mod">
          <ac:chgData name="Mohammad Sonji (Student)" userId="95cc00cf-3b7c-4b6f-bc46-1865d94ee68f" providerId="ADAL" clId="{8F423B17-28A8-4A8A-8F0B-E3E4BCA8575E}" dt="2024-01-07T10:55:14.884" v="746" actId="478"/>
          <ac:cxnSpMkLst>
            <pc:docMk/>
            <pc:sldMk cId="150304103" sldId="314"/>
            <ac:cxnSpMk id="18" creationId="{F2A71817-A8BF-4BBD-EDD8-F6FDC63B36A7}"/>
          </ac:cxnSpMkLst>
        </pc:cxnChg>
        <pc:cxnChg chg="add del mod">
          <ac:chgData name="Mohammad Sonji (Student)" userId="95cc00cf-3b7c-4b6f-bc46-1865d94ee68f" providerId="ADAL" clId="{8F423B17-28A8-4A8A-8F0B-E3E4BCA8575E}" dt="2024-01-07T10:55:13.961" v="745" actId="478"/>
          <ac:cxnSpMkLst>
            <pc:docMk/>
            <pc:sldMk cId="150304103" sldId="314"/>
            <ac:cxnSpMk id="21" creationId="{F25B5A41-241A-475A-1740-7CF4715ACC00}"/>
          </ac:cxnSpMkLst>
        </pc:cxnChg>
        <pc:cxnChg chg="add del mod">
          <ac:chgData name="Mohammad Sonji (Student)" userId="95cc00cf-3b7c-4b6f-bc46-1865d94ee68f" providerId="ADAL" clId="{8F423B17-28A8-4A8A-8F0B-E3E4BCA8575E}" dt="2024-01-07T10:54:43.332" v="744" actId="478"/>
          <ac:cxnSpMkLst>
            <pc:docMk/>
            <pc:sldMk cId="150304103" sldId="314"/>
            <ac:cxnSpMk id="24" creationId="{1C4BD41F-F3A0-BE1D-F065-FF4BA1D92F5D}"/>
          </ac:cxnSpMkLst>
        </pc:cxnChg>
      </pc:sldChg>
      <pc:sldChg chg="addSp delSp modSp add mod">
        <pc:chgData name="Mohammad Sonji (Student)" userId="95cc00cf-3b7c-4b6f-bc46-1865d94ee68f" providerId="ADAL" clId="{8F423B17-28A8-4A8A-8F0B-E3E4BCA8575E}" dt="2024-01-07T14:06:58.391" v="1151" actId="20577"/>
        <pc:sldMkLst>
          <pc:docMk/>
          <pc:sldMk cId="3474627591" sldId="315"/>
        </pc:sldMkLst>
        <pc:spChg chg="mod">
          <ac:chgData name="Mohammad Sonji (Student)" userId="95cc00cf-3b7c-4b6f-bc46-1865d94ee68f" providerId="ADAL" clId="{8F423B17-28A8-4A8A-8F0B-E3E4BCA8575E}" dt="2024-01-07T10:58:04.278" v="775" actId="20577"/>
          <ac:spMkLst>
            <pc:docMk/>
            <pc:sldMk cId="3474627591" sldId="315"/>
            <ac:spMk id="4" creationId="{6E8CC6BE-9782-6FF5-E942-7EBADDF998C2}"/>
          </ac:spMkLst>
        </pc:spChg>
        <pc:spChg chg="add del mod">
          <ac:chgData name="Mohammad Sonji (Student)" userId="95cc00cf-3b7c-4b6f-bc46-1865d94ee68f" providerId="ADAL" clId="{8F423B17-28A8-4A8A-8F0B-E3E4BCA8575E}" dt="2024-01-07T11:02:51.970" v="793" actId="12084"/>
          <ac:spMkLst>
            <pc:docMk/>
            <pc:sldMk cId="3474627591" sldId="315"/>
            <ac:spMk id="6" creationId="{972A9537-8784-5824-44C3-97837B5F55AD}"/>
          </ac:spMkLst>
        </pc:spChg>
        <pc:spChg chg="del">
          <ac:chgData name="Mohammad Sonji (Student)" userId="95cc00cf-3b7c-4b6f-bc46-1865d94ee68f" providerId="ADAL" clId="{8F423B17-28A8-4A8A-8F0B-E3E4BCA8575E}" dt="2024-01-07T10:58:07.824" v="776" actId="478"/>
          <ac:spMkLst>
            <pc:docMk/>
            <pc:sldMk cId="3474627591" sldId="315"/>
            <ac:spMk id="14" creationId="{20C726BD-4C8B-F985-DE1D-0F6A3EBEF394}"/>
          </ac:spMkLst>
        </pc:spChg>
        <pc:spChg chg="del">
          <ac:chgData name="Mohammad Sonji (Student)" userId="95cc00cf-3b7c-4b6f-bc46-1865d94ee68f" providerId="ADAL" clId="{8F423B17-28A8-4A8A-8F0B-E3E4BCA8575E}" dt="2024-01-07T10:58:07.824" v="776" actId="478"/>
          <ac:spMkLst>
            <pc:docMk/>
            <pc:sldMk cId="3474627591" sldId="315"/>
            <ac:spMk id="16" creationId="{B4BED6EA-8CC4-B4AD-3346-34BF5F73D1B8}"/>
          </ac:spMkLst>
        </pc:spChg>
        <pc:graphicFrameChg chg="add mod modGraphic">
          <ac:chgData name="Mohammad Sonji (Student)" userId="95cc00cf-3b7c-4b6f-bc46-1865d94ee68f" providerId="ADAL" clId="{8F423B17-28A8-4A8A-8F0B-E3E4BCA8575E}" dt="2024-01-07T14:06:58.391" v="1151" actId="20577"/>
          <ac:graphicFrameMkLst>
            <pc:docMk/>
            <pc:sldMk cId="3474627591" sldId="315"/>
            <ac:graphicFrameMk id="7" creationId="{2CC10080-6EFC-707A-FC00-E49F4420D39F}"/>
          </ac:graphicFrameMkLst>
        </pc:graphicFrameChg>
        <pc:graphicFrameChg chg="add mod modGraphic">
          <ac:chgData name="Mohammad Sonji (Student)" userId="95cc00cf-3b7c-4b6f-bc46-1865d94ee68f" providerId="ADAL" clId="{8F423B17-28A8-4A8A-8F0B-E3E4BCA8575E}" dt="2024-01-07T11:21:52.487" v="1039" actId="404"/>
          <ac:graphicFrameMkLst>
            <pc:docMk/>
            <pc:sldMk cId="3474627591" sldId="315"/>
            <ac:graphicFrameMk id="9" creationId="{7FBFA1D3-69A7-D4F4-2A48-D11852F792D8}"/>
          </ac:graphicFrameMkLst>
        </pc:graphicFrameChg>
        <pc:picChg chg="del">
          <ac:chgData name="Mohammad Sonji (Student)" userId="95cc00cf-3b7c-4b6f-bc46-1865d94ee68f" providerId="ADAL" clId="{8F423B17-28A8-4A8A-8F0B-E3E4BCA8575E}" dt="2024-01-07T10:58:07.824" v="776" actId="478"/>
          <ac:picMkLst>
            <pc:docMk/>
            <pc:sldMk cId="3474627591" sldId="315"/>
            <ac:picMk id="5" creationId="{EF3674EC-D947-15E4-0526-EE4A913CFAFF}"/>
          </ac:picMkLst>
        </pc:picChg>
        <pc:picChg chg="add del mod">
          <ac:chgData name="Mohammad Sonji (Student)" userId="95cc00cf-3b7c-4b6f-bc46-1865d94ee68f" providerId="ADAL" clId="{8F423B17-28A8-4A8A-8F0B-E3E4BCA8575E}" dt="2024-01-07T14:01:14.042" v="1045" actId="478"/>
          <ac:picMkLst>
            <pc:docMk/>
            <pc:sldMk cId="3474627591" sldId="315"/>
            <ac:picMk id="8" creationId="{496084A0-3BFD-99DA-8FBF-C67A786A1DB1}"/>
          </ac:picMkLst>
        </pc:picChg>
      </pc:sldChg>
      <pc:sldChg chg="addSp delSp modSp add mod">
        <pc:chgData name="Mohammad Sonji (Student)" userId="95cc00cf-3b7c-4b6f-bc46-1865d94ee68f" providerId="ADAL" clId="{8F423B17-28A8-4A8A-8F0B-E3E4BCA8575E}" dt="2024-01-10T10:26:36.590" v="1340" actId="1076"/>
        <pc:sldMkLst>
          <pc:docMk/>
          <pc:sldMk cId="973611789" sldId="316"/>
        </pc:sldMkLst>
        <pc:spChg chg="add mod">
          <ac:chgData name="Mohammad Sonji (Student)" userId="95cc00cf-3b7c-4b6f-bc46-1865d94ee68f" providerId="ADAL" clId="{8F423B17-28A8-4A8A-8F0B-E3E4BCA8575E}" dt="2024-01-09T13:45:31.887" v="1173" actId="1076"/>
          <ac:spMkLst>
            <pc:docMk/>
            <pc:sldMk cId="973611789" sldId="316"/>
            <ac:spMk id="7" creationId="{A50EC641-8D08-6D47-B477-B1B52619D57F}"/>
          </ac:spMkLst>
        </pc:spChg>
        <pc:spChg chg="add del mod">
          <ac:chgData name="Mohammad Sonji (Student)" userId="95cc00cf-3b7c-4b6f-bc46-1865d94ee68f" providerId="ADAL" clId="{8F423B17-28A8-4A8A-8F0B-E3E4BCA8575E}" dt="2024-01-09T13:50:19.127" v="1210" actId="478"/>
          <ac:spMkLst>
            <pc:docMk/>
            <pc:sldMk cId="973611789" sldId="316"/>
            <ac:spMk id="8" creationId="{D3516680-5FAC-F3E1-F8BF-9C65A07D9875}"/>
          </ac:spMkLst>
        </pc:spChg>
        <pc:spChg chg="add del mod">
          <ac:chgData name="Mohammad Sonji (Student)" userId="95cc00cf-3b7c-4b6f-bc46-1865d94ee68f" providerId="ADAL" clId="{8F423B17-28A8-4A8A-8F0B-E3E4BCA8575E}" dt="2024-01-09T13:45:43.558" v="1174" actId="478"/>
          <ac:spMkLst>
            <pc:docMk/>
            <pc:sldMk cId="973611789" sldId="316"/>
            <ac:spMk id="9" creationId="{94450C59-7802-BE25-A280-DF749B57A179}"/>
          </ac:spMkLst>
        </pc:spChg>
        <pc:spChg chg="add del">
          <ac:chgData name="Mohammad Sonji (Student)" userId="95cc00cf-3b7c-4b6f-bc46-1865d94ee68f" providerId="ADAL" clId="{8F423B17-28A8-4A8A-8F0B-E3E4BCA8575E}" dt="2024-01-09T13:49:23.038" v="1197" actId="22"/>
          <ac:spMkLst>
            <pc:docMk/>
            <pc:sldMk cId="973611789" sldId="316"/>
            <ac:spMk id="23" creationId="{E5D60AD5-8BB7-EF86-3881-4229AEF5131A}"/>
          </ac:spMkLst>
        </pc:spChg>
        <pc:spChg chg="add mod">
          <ac:chgData name="Mohammad Sonji (Student)" userId="95cc00cf-3b7c-4b6f-bc46-1865d94ee68f" providerId="ADAL" clId="{8F423B17-28A8-4A8A-8F0B-E3E4BCA8575E}" dt="2024-01-10T10:26:28.028" v="1334" actId="14100"/>
          <ac:spMkLst>
            <pc:docMk/>
            <pc:sldMk cId="973611789" sldId="316"/>
            <ac:spMk id="25" creationId="{09DBA151-89D8-CA85-8BF4-AA07CCE51CD8}"/>
          </ac:spMkLst>
        </pc:spChg>
        <pc:grpChg chg="del">
          <ac:chgData name="Mohammad Sonji (Student)" userId="95cc00cf-3b7c-4b6f-bc46-1865d94ee68f" providerId="ADAL" clId="{8F423B17-28A8-4A8A-8F0B-E3E4BCA8575E}" dt="2024-01-09T09:58:19.377" v="1171" actId="478"/>
          <ac:grpSpMkLst>
            <pc:docMk/>
            <pc:sldMk cId="973611789" sldId="316"/>
            <ac:grpSpMk id="7" creationId="{9C366493-18B1-10AA-5B15-6074D45C3DE8}"/>
          </ac:grpSpMkLst>
        </pc:grpChg>
        <pc:picChg chg="add mod modCrop">
          <ac:chgData name="Mohammad Sonji (Student)" userId="95cc00cf-3b7c-4b6f-bc46-1865d94ee68f" providerId="ADAL" clId="{8F423B17-28A8-4A8A-8F0B-E3E4BCA8575E}" dt="2024-01-10T10:25:42.040" v="1327" actId="1076"/>
          <ac:picMkLst>
            <pc:docMk/>
            <pc:sldMk cId="973611789" sldId="316"/>
            <ac:picMk id="11" creationId="{DF969C03-A1EA-BA87-78A9-60256A267B50}"/>
          </ac:picMkLst>
        </pc:picChg>
        <pc:picChg chg="add mod">
          <ac:chgData name="Mohammad Sonji (Student)" userId="95cc00cf-3b7c-4b6f-bc46-1865d94ee68f" providerId="ADAL" clId="{8F423B17-28A8-4A8A-8F0B-E3E4BCA8575E}" dt="2024-01-10T10:26:36.590" v="1340" actId="1076"/>
          <ac:picMkLst>
            <pc:docMk/>
            <pc:sldMk cId="973611789" sldId="316"/>
            <ac:picMk id="1029" creationId="{5FC7E4E4-40A9-3CEC-5307-5CD86A054D71}"/>
          </ac:picMkLst>
        </pc:picChg>
      </pc:sldChg>
    </pc:docChg>
  </pc:docChgLst>
  <pc:docChgLst>
    <pc:chgData name="Mohammad Sonji (Student)" userId="95cc00cf-3b7c-4b6f-bc46-1865d94ee68f" providerId="ADAL" clId="{5D25EDE1-BE14-4C46-81B9-6C69E566323B}"/>
    <pc:docChg chg="undo custSel addSld delSld modSld">
      <pc:chgData name="Mohammad Sonji (Student)" userId="95cc00cf-3b7c-4b6f-bc46-1865d94ee68f" providerId="ADAL" clId="{5D25EDE1-BE14-4C46-81B9-6C69E566323B}" dt="2023-12-19T06:04:51.198" v="1154" actId="1076"/>
      <pc:docMkLst>
        <pc:docMk/>
      </pc:docMkLst>
      <pc:sldChg chg="modSp">
        <pc:chgData name="Mohammad Sonji (Student)" userId="95cc00cf-3b7c-4b6f-bc46-1865d94ee68f" providerId="ADAL" clId="{5D25EDE1-BE14-4C46-81B9-6C69E566323B}" dt="2023-12-18T17:51:28.328" v="2" actId="20577"/>
        <pc:sldMkLst>
          <pc:docMk/>
          <pc:sldMk cId="2576048961" sldId="299"/>
        </pc:sldMkLst>
        <pc:graphicFrameChg chg="mod">
          <ac:chgData name="Mohammad Sonji (Student)" userId="95cc00cf-3b7c-4b6f-bc46-1865d94ee68f" providerId="ADAL" clId="{5D25EDE1-BE14-4C46-81B9-6C69E566323B}" dt="2023-12-18T17:51:28.328" v="2" actId="20577"/>
          <ac:graphicFrameMkLst>
            <pc:docMk/>
            <pc:sldMk cId="2576048961" sldId="299"/>
            <ac:graphicFrameMk id="28" creationId="{F9AADDF2-0491-0D71-9BDA-04A676EEF9E6}"/>
          </ac:graphicFrameMkLst>
        </pc:graphicFrameChg>
      </pc:sldChg>
      <pc:sldChg chg="modSp mod modShow">
        <pc:chgData name="Mohammad Sonji (Student)" userId="95cc00cf-3b7c-4b6f-bc46-1865d94ee68f" providerId="ADAL" clId="{5D25EDE1-BE14-4C46-81B9-6C69E566323B}" dt="2023-12-19T06:01:43.222" v="1138" actId="1076"/>
        <pc:sldMkLst>
          <pc:docMk/>
          <pc:sldMk cId="1491968939" sldId="300"/>
        </pc:sldMkLst>
        <pc:spChg chg="mod">
          <ac:chgData name="Mohammad Sonji (Student)" userId="95cc00cf-3b7c-4b6f-bc46-1865d94ee68f" providerId="ADAL" clId="{5D25EDE1-BE14-4C46-81B9-6C69E566323B}" dt="2023-12-19T06:00:52.682" v="1135" actId="20577"/>
          <ac:spMkLst>
            <pc:docMk/>
            <pc:sldMk cId="1491968939" sldId="300"/>
            <ac:spMk id="2" creationId="{6104CB43-D3FD-5B64-51F3-62BEC659DE75}"/>
          </ac:spMkLst>
        </pc:spChg>
        <pc:spChg chg="mod">
          <ac:chgData name="Mohammad Sonji (Student)" userId="95cc00cf-3b7c-4b6f-bc46-1865d94ee68f" providerId="ADAL" clId="{5D25EDE1-BE14-4C46-81B9-6C69E566323B}" dt="2023-12-19T05:55:09.648" v="1070" actId="14100"/>
          <ac:spMkLst>
            <pc:docMk/>
            <pc:sldMk cId="1491968939" sldId="300"/>
            <ac:spMk id="4" creationId="{84085238-A517-8341-805F-AF96A40FB244}"/>
          </ac:spMkLst>
        </pc:spChg>
        <pc:spChg chg="mod">
          <ac:chgData name="Mohammad Sonji (Student)" userId="95cc00cf-3b7c-4b6f-bc46-1865d94ee68f" providerId="ADAL" clId="{5D25EDE1-BE14-4C46-81B9-6C69E566323B}" dt="2023-12-19T05:55:09.648" v="1070" actId="14100"/>
          <ac:spMkLst>
            <pc:docMk/>
            <pc:sldMk cId="1491968939" sldId="300"/>
            <ac:spMk id="5" creationId="{E608A666-1707-CA0C-B0B8-BFE0B79AB1F3}"/>
          </ac:spMkLst>
        </pc:spChg>
        <pc:spChg chg="mod">
          <ac:chgData name="Mohammad Sonji (Student)" userId="95cc00cf-3b7c-4b6f-bc46-1865d94ee68f" providerId="ADAL" clId="{5D25EDE1-BE14-4C46-81B9-6C69E566323B}" dt="2023-12-19T05:56:59.672" v="1097" actId="1037"/>
          <ac:spMkLst>
            <pc:docMk/>
            <pc:sldMk cId="1491968939" sldId="300"/>
            <ac:spMk id="10" creationId="{EEA55944-59EF-1B0E-8777-DD616EC6F2C1}"/>
          </ac:spMkLst>
        </pc:spChg>
        <pc:spChg chg="mod">
          <ac:chgData name="Mohammad Sonji (Student)" userId="95cc00cf-3b7c-4b6f-bc46-1865d94ee68f" providerId="ADAL" clId="{5D25EDE1-BE14-4C46-81B9-6C69E566323B}" dt="2023-12-19T05:55:09.648" v="1070" actId="14100"/>
          <ac:spMkLst>
            <pc:docMk/>
            <pc:sldMk cId="1491968939" sldId="300"/>
            <ac:spMk id="11" creationId="{3A0BDB44-FB10-8D75-0608-E63927BB397E}"/>
          </ac:spMkLst>
        </pc:spChg>
        <pc:spChg chg="mod">
          <ac:chgData name="Mohammad Sonji (Student)" userId="95cc00cf-3b7c-4b6f-bc46-1865d94ee68f" providerId="ADAL" clId="{5D25EDE1-BE14-4C46-81B9-6C69E566323B}" dt="2023-12-19T05:56:59.672" v="1097" actId="1037"/>
          <ac:spMkLst>
            <pc:docMk/>
            <pc:sldMk cId="1491968939" sldId="300"/>
            <ac:spMk id="12" creationId="{C6214C1C-C72A-A9CA-4731-4C44AF3B3FFB}"/>
          </ac:spMkLst>
        </pc:spChg>
        <pc:spChg chg="mod">
          <ac:chgData name="Mohammad Sonji (Student)" userId="95cc00cf-3b7c-4b6f-bc46-1865d94ee68f" providerId="ADAL" clId="{5D25EDE1-BE14-4C46-81B9-6C69E566323B}" dt="2023-12-19T05:57:11.803" v="1099" actId="14100"/>
          <ac:spMkLst>
            <pc:docMk/>
            <pc:sldMk cId="1491968939" sldId="300"/>
            <ac:spMk id="16" creationId="{9000BD60-B38A-D7A0-3211-B38EEF547CEF}"/>
          </ac:spMkLst>
        </pc:spChg>
        <pc:spChg chg="mod">
          <ac:chgData name="Mohammad Sonji (Student)" userId="95cc00cf-3b7c-4b6f-bc46-1865d94ee68f" providerId="ADAL" clId="{5D25EDE1-BE14-4C46-81B9-6C69E566323B}" dt="2023-12-19T06:00:26.043" v="1125" actId="14100"/>
          <ac:spMkLst>
            <pc:docMk/>
            <pc:sldMk cId="1491968939" sldId="300"/>
            <ac:spMk id="18" creationId="{39B61885-8EEE-179E-7A23-38FCE90F0F8A}"/>
          </ac:spMkLst>
        </pc:spChg>
        <pc:spChg chg="mod">
          <ac:chgData name="Mohammad Sonji (Student)" userId="95cc00cf-3b7c-4b6f-bc46-1865d94ee68f" providerId="ADAL" clId="{5D25EDE1-BE14-4C46-81B9-6C69E566323B}" dt="2023-12-19T05:58:24.157" v="1101" actId="1076"/>
          <ac:spMkLst>
            <pc:docMk/>
            <pc:sldMk cId="1491968939" sldId="300"/>
            <ac:spMk id="20" creationId="{5AC321CF-82B5-27CD-2E10-86254E775D99}"/>
          </ac:spMkLst>
        </pc:spChg>
        <pc:spChg chg="mod">
          <ac:chgData name="Mohammad Sonji (Student)" userId="95cc00cf-3b7c-4b6f-bc46-1865d94ee68f" providerId="ADAL" clId="{5D25EDE1-BE14-4C46-81B9-6C69E566323B}" dt="2023-12-19T05:59:42.184" v="1109" actId="14100"/>
          <ac:spMkLst>
            <pc:docMk/>
            <pc:sldMk cId="1491968939" sldId="300"/>
            <ac:spMk id="22" creationId="{204B5706-228B-8945-83BF-8639AEEF8913}"/>
          </ac:spMkLst>
        </pc:spChg>
        <pc:spChg chg="mod">
          <ac:chgData name="Mohammad Sonji (Student)" userId="95cc00cf-3b7c-4b6f-bc46-1865d94ee68f" providerId="ADAL" clId="{5D25EDE1-BE14-4C46-81B9-6C69E566323B}" dt="2023-12-19T05:56:59.672" v="1097" actId="1037"/>
          <ac:spMkLst>
            <pc:docMk/>
            <pc:sldMk cId="1491968939" sldId="300"/>
            <ac:spMk id="24" creationId="{507EF0BD-CD60-EBA3-A032-0F2642D232E5}"/>
          </ac:spMkLst>
        </pc:spChg>
        <pc:spChg chg="mod">
          <ac:chgData name="Mohammad Sonji (Student)" userId="95cc00cf-3b7c-4b6f-bc46-1865d94ee68f" providerId="ADAL" clId="{5D25EDE1-BE14-4C46-81B9-6C69E566323B}" dt="2023-12-19T05:56:59.672" v="1097" actId="1037"/>
          <ac:spMkLst>
            <pc:docMk/>
            <pc:sldMk cId="1491968939" sldId="300"/>
            <ac:spMk id="33" creationId="{5D4E774B-7183-63D6-CD03-82B9AEB90E6B}"/>
          </ac:spMkLst>
        </pc:spChg>
        <pc:spChg chg="mod">
          <ac:chgData name="Mohammad Sonji (Student)" userId="95cc00cf-3b7c-4b6f-bc46-1865d94ee68f" providerId="ADAL" clId="{5D25EDE1-BE14-4C46-81B9-6C69E566323B}" dt="2023-12-19T05:56:59.672" v="1097" actId="1037"/>
          <ac:spMkLst>
            <pc:docMk/>
            <pc:sldMk cId="1491968939" sldId="300"/>
            <ac:spMk id="34" creationId="{66B2B448-4E26-6D02-1041-A8F37D212AEB}"/>
          </ac:spMkLst>
        </pc:spChg>
        <pc:spChg chg="mod">
          <ac:chgData name="Mohammad Sonji (Student)" userId="95cc00cf-3b7c-4b6f-bc46-1865d94ee68f" providerId="ADAL" clId="{5D25EDE1-BE14-4C46-81B9-6C69E566323B}" dt="2023-12-19T05:56:59.672" v="1097" actId="1037"/>
          <ac:spMkLst>
            <pc:docMk/>
            <pc:sldMk cId="1491968939" sldId="300"/>
            <ac:spMk id="35" creationId="{77FD79D7-46F3-CE10-A56F-B5F85CD63714}"/>
          </ac:spMkLst>
        </pc:spChg>
        <pc:spChg chg="mod">
          <ac:chgData name="Mohammad Sonji (Student)" userId="95cc00cf-3b7c-4b6f-bc46-1865d94ee68f" providerId="ADAL" clId="{5D25EDE1-BE14-4C46-81B9-6C69E566323B}" dt="2023-12-19T05:55:09.648" v="1070" actId="14100"/>
          <ac:spMkLst>
            <pc:docMk/>
            <pc:sldMk cId="1491968939" sldId="300"/>
            <ac:spMk id="36" creationId="{070EAC5E-8208-F6A9-A539-7ABED714B417}"/>
          </ac:spMkLst>
        </pc:spChg>
        <pc:spChg chg="mod">
          <ac:chgData name="Mohammad Sonji (Student)" userId="95cc00cf-3b7c-4b6f-bc46-1865d94ee68f" providerId="ADAL" clId="{5D25EDE1-BE14-4C46-81B9-6C69E566323B}" dt="2023-12-19T05:55:09.648" v="1070" actId="14100"/>
          <ac:spMkLst>
            <pc:docMk/>
            <pc:sldMk cId="1491968939" sldId="300"/>
            <ac:spMk id="37" creationId="{941F266B-3CB4-6F13-17CD-C49DCB91A132}"/>
          </ac:spMkLst>
        </pc:spChg>
        <pc:spChg chg="mod">
          <ac:chgData name="Mohammad Sonji (Student)" userId="95cc00cf-3b7c-4b6f-bc46-1865d94ee68f" providerId="ADAL" clId="{5D25EDE1-BE14-4C46-81B9-6C69E566323B}" dt="2023-12-19T06:01:43.222" v="1138" actId="1076"/>
          <ac:spMkLst>
            <pc:docMk/>
            <pc:sldMk cId="1491968939" sldId="300"/>
            <ac:spMk id="39" creationId="{B153CE86-3C1C-3660-C85C-161ABD8C8A03}"/>
          </ac:spMkLst>
        </pc:spChg>
      </pc:sldChg>
      <pc:sldChg chg="modSp mod">
        <pc:chgData name="Mohammad Sonji (Student)" userId="95cc00cf-3b7c-4b6f-bc46-1865d94ee68f" providerId="ADAL" clId="{5D25EDE1-BE14-4C46-81B9-6C69E566323B}" dt="2023-12-18T17:52:12.857" v="4" actId="1076"/>
        <pc:sldMkLst>
          <pc:docMk/>
          <pc:sldMk cId="1531068660" sldId="306"/>
        </pc:sldMkLst>
        <pc:picChg chg="mod">
          <ac:chgData name="Mohammad Sonji (Student)" userId="95cc00cf-3b7c-4b6f-bc46-1865d94ee68f" providerId="ADAL" clId="{5D25EDE1-BE14-4C46-81B9-6C69E566323B}" dt="2023-12-18T17:52:12.857" v="4" actId="1076"/>
          <ac:picMkLst>
            <pc:docMk/>
            <pc:sldMk cId="1531068660" sldId="306"/>
            <ac:picMk id="6" creationId="{F8D1AC5C-32F9-246C-1A65-53E796054594}"/>
          </ac:picMkLst>
        </pc:picChg>
      </pc:sldChg>
      <pc:sldChg chg="addSp delSp modSp add mod">
        <pc:chgData name="Mohammad Sonji (Student)" userId="95cc00cf-3b7c-4b6f-bc46-1865d94ee68f" providerId="ADAL" clId="{5D25EDE1-BE14-4C46-81B9-6C69E566323B}" dt="2023-12-18T17:57:41.297" v="177" actId="20577"/>
        <pc:sldMkLst>
          <pc:docMk/>
          <pc:sldMk cId="4096513662" sldId="307"/>
        </pc:sldMkLst>
        <pc:spChg chg="add mod">
          <ac:chgData name="Mohammad Sonji (Student)" userId="95cc00cf-3b7c-4b6f-bc46-1865d94ee68f" providerId="ADAL" clId="{5D25EDE1-BE14-4C46-81B9-6C69E566323B}" dt="2023-12-18T17:54:35.048" v="64" actId="20577"/>
          <ac:spMkLst>
            <pc:docMk/>
            <pc:sldMk cId="4096513662" sldId="307"/>
            <ac:spMk id="3" creationId="{DBD3EE24-8EAC-6138-21DA-156A61C0CC64}"/>
          </ac:spMkLst>
        </pc:spChg>
        <pc:spChg chg="mod topLvl">
          <ac:chgData name="Mohammad Sonji (Student)" userId="95cc00cf-3b7c-4b6f-bc46-1865d94ee68f" providerId="ADAL" clId="{5D25EDE1-BE14-4C46-81B9-6C69E566323B}" dt="2023-12-18T17:57:41.297" v="177" actId="20577"/>
          <ac:spMkLst>
            <pc:docMk/>
            <pc:sldMk cId="4096513662" sldId="307"/>
            <ac:spMk id="11" creationId="{E086135F-225F-75B0-3839-DD15B56F5A68}"/>
          </ac:spMkLst>
        </pc:spChg>
        <pc:spChg chg="mod">
          <ac:chgData name="Mohammad Sonji (Student)" userId="95cc00cf-3b7c-4b6f-bc46-1865d94ee68f" providerId="ADAL" clId="{5D25EDE1-BE14-4C46-81B9-6C69E566323B}" dt="2023-12-18T17:52:41.586" v="7" actId="207"/>
          <ac:spMkLst>
            <pc:docMk/>
            <pc:sldMk cId="4096513662" sldId="307"/>
            <ac:spMk id="19" creationId="{1EBEE63E-6348-C6CF-5737-8670E6DB1999}"/>
          </ac:spMkLst>
        </pc:spChg>
        <pc:grpChg chg="add del mod">
          <ac:chgData name="Mohammad Sonji (Student)" userId="95cc00cf-3b7c-4b6f-bc46-1865d94ee68f" providerId="ADAL" clId="{5D25EDE1-BE14-4C46-81B9-6C69E566323B}" dt="2023-12-18T17:57:27.324" v="175" actId="14100"/>
          <ac:grpSpMkLst>
            <pc:docMk/>
            <pc:sldMk cId="4096513662" sldId="307"/>
            <ac:grpSpMk id="7" creationId="{F2C33CAE-247A-64DD-8C54-47A63331BCAA}"/>
          </ac:grpSpMkLst>
        </pc:grpChg>
        <pc:picChg chg="add mod">
          <ac:chgData name="Mohammad Sonji (Student)" userId="95cc00cf-3b7c-4b6f-bc46-1865d94ee68f" providerId="ADAL" clId="{5D25EDE1-BE14-4C46-81B9-6C69E566323B}" dt="2023-12-18T17:54:25.566" v="60" actId="1076"/>
          <ac:picMkLst>
            <pc:docMk/>
            <pc:sldMk cId="4096513662" sldId="307"/>
            <ac:picMk id="4" creationId="{14B81378-666F-4736-A94B-25030DB14B46}"/>
          </ac:picMkLst>
        </pc:picChg>
        <pc:picChg chg="del">
          <ac:chgData name="Mohammad Sonji (Student)" userId="95cc00cf-3b7c-4b6f-bc46-1865d94ee68f" providerId="ADAL" clId="{5D25EDE1-BE14-4C46-81B9-6C69E566323B}" dt="2023-12-18T17:52:34.490" v="6" actId="478"/>
          <ac:picMkLst>
            <pc:docMk/>
            <pc:sldMk cId="4096513662" sldId="307"/>
            <ac:picMk id="6" creationId="{F8D1AC5C-32F9-246C-1A65-53E796054594}"/>
          </ac:picMkLst>
        </pc:picChg>
        <pc:picChg chg="mod topLvl">
          <ac:chgData name="Mohammad Sonji (Student)" userId="95cc00cf-3b7c-4b6f-bc46-1865d94ee68f" providerId="ADAL" clId="{5D25EDE1-BE14-4C46-81B9-6C69E566323B}" dt="2023-12-18T17:56:29.027" v="159" actId="165"/>
          <ac:picMkLst>
            <pc:docMk/>
            <pc:sldMk cId="4096513662" sldId="307"/>
            <ac:picMk id="8" creationId="{8F595056-A14E-3EFC-E92D-B574F385F545}"/>
          </ac:picMkLst>
        </pc:picChg>
        <pc:cxnChg chg="mod topLvl">
          <ac:chgData name="Mohammad Sonji (Student)" userId="95cc00cf-3b7c-4b6f-bc46-1865d94ee68f" providerId="ADAL" clId="{5D25EDE1-BE14-4C46-81B9-6C69E566323B}" dt="2023-12-18T17:56:29.027" v="159" actId="165"/>
          <ac:cxnSpMkLst>
            <pc:docMk/>
            <pc:sldMk cId="4096513662" sldId="307"/>
            <ac:cxnSpMk id="9" creationId="{65C39B20-FEFF-F702-FBBB-67F5E082A31F}"/>
          </ac:cxnSpMkLst>
        </pc:cxnChg>
        <pc:cxnChg chg="mod topLvl">
          <ac:chgData name="Mohammad Sonji (Student)" userId="95cc00cf-3b7c-4b6f-bc46-1865d94ee68f" providerId="ADAL" clId="{5D25EDE1-BE14-4C46-81B9-6C69E566323B}" dt="2023-12-18T17:56:29.027" v="159" actId="165"/>
          <ac:cxnSpMkLst>
            <pc:docMk/>
            <pc:sldMk cId="4096513662" sldId="307"/>
            <ac:cxnSpMk id="10" creationId="{D3D5016E-D112-4460-5A59-C78E0EBFDC3F}"/>
          </ac:cxnSpMkLst>
        </pc:cxnChg>
      </pc:sldChg>
      <pc:sldChg chg="addSp delSp modSp add mod">
        <pc:chgData name="Mohammad Sonji (Student)" userId="95cc00cf-3b7c-4b6f-bc46-1865d94ee68f" providerId="ADAL" clId="{5D25EDE1-BE14-4C46-81B9-6C69E566323B}" dt="2023-12-18T18:31:21.641" v="811" actId="403"/>
        <pc:sldMkLst>
          <pc:docMk/>
          <pc:sldMk cId="673190554" sldId="308"/>
        </pc:sldMkLst>
        <pc:spChg chg="add mod">
          <ac:chgData name="Mohammad Sonji (Student)" userId="95cc00cf-3b7c-4b6f-bc46-1865d94ee68f" providerId="ADAL" clId="{5D25EDE1-BE14-4C46-81B9-6C69E566323B}" dt="2023-12-18T17:59:42.815" v="197" actId="20577"/>
          <ac:spMkLst>
            <pc:docMk/>
            <pc:sldMk cId="673190554" sldId="308"/>
            <ac:spMk id="6" creationId="{7DE21EEE-6193-B3A3-CE19-E27CCD3B7C9C}"/>
          </ac:spMkLst>
        </pc:spChg>
        <pc:spChg chg="mod">
          <ac:chgData name="Mohammad Sonji (Student)" userId="95cc00cf-3b7c-4b6f-bc46-1865d94ee68f" providerId="ADAL" clId="{5D25EDE1-BE14-4C46-81B9-6C69E566323B}" dt="2023-12-18T17:58:50.028" v="183" actId="207"/>
          <ac:spMkLst>
            <pc:docMk/>
            <pc:sldMk cId="673190554" sldId="308"/>
            <ac:spMk id="20" creationId="{0C46B3B7-3F03-3BB6-AC21-BF9C4BF75649}"/>
          </ac:spMkLst>
        </pc:spChg>
        <pc:grpChg chg="del">
          <ac:chgData name="Mohammad Sonji (Student)" userId="95cc00cf-3b7c-4b6f-bc46-1865d94ee68f" providerId="ADAL" clId="{5D25EDE1-BE14-4C46-81B9-6C69E566323B}" dt="2023-12-18T17:58:40.306" v="182" actId="478"/>
          <ac:grpSpMkLst>
            <pc:docMk/>
            <pc:sldMk cId="673190554" sldId="308"/>
            <ac:grpSpMk id="7" creationId="{F2C33CAE-247A-64DD-8C54-47A63331BCAA}"/>
          </ac:grpSpMkLst>
        </pc:grpChg>
        <pc:graphicFrameChg chg="add del mod">
          <ac:chgData name="Mohammad Sonji (Student)" userId="95cc00cf-3b7c-4b6f-bc46-1865d94ee68f" providerId="ADAL" clId="{5D25EDE1-BE14-4C46-81B9-6C69E566323B}" dt="2023-12-18T18:05:07.328" v="199"/>
          <ac:graphicFrameMkLst>
            <pc:docMk/>
            <pc:sldMk cId="673190554" sldId="308"/>
            <ac:graphicFrameMk id="12" creationId="{1550B971-D4FC-68B1-332F-0C09771BA2D7}"/>
          </ac:graphicFrameMkLst>
        </pc:graphicFrameChg>
        <pc:graphicFrameChg chg="add del mod modGraphic">
          <ac:chgData name="Mohammad Sonji (Student)" userId="95cc00cf-3b7c-4b6f-bc46-1865d94ee68f" providerId="ADAL" clId="{5D25EDE1-BE14-4C46-81B9-6C69E566323B}" dt="2023-12-18T18:06:17.019" v="319" actId="478"/>
          <ac:graphicFrameMkLst>
            <pc:docMk/>
            <pc:sldMk cId="673190554" sldId="308"/>
            <ac:graphicFrameMk id="23" creationId="{88C4CEF2-1085-58E2-F0E2-AFACD2F479F6}"/>
          </ac:graphicFrameMkLst>
        </pc:graphicFrameChg>
        <pc:graphicFrameChg chg="add del mod modGraphic">
          <ac:chgData name="Mohammad Sonji (Student)" userId="95cc00cf-3b7c-4b6f-bc46-1865d94ee68f" providerId="ADAL" clId="{5D25EDE1-BE14-4C46-81B9-6C69E566323B}" dt="2023-12-18T18:06:26.873" v="325"/>
          <ac:graphicFrameMkLst>
            <pc:docMk/>
            <pc:sldMk cId="673190554" sldId="308"/>
            <ac:graphicFrameMk id="24" creationId="{1150D469-3D97-5FC4-2638-66E925E6C2A0}"/>
          </ac:graphicFrameMkLst>
        </pc:graphicFrameChg>
        <pc:graphicFrameChg chg="add del mod">
          <ac:chgData name="Mohammad Sonji (Student)" userId="95cc00cf-3b7c-4b6f-bc46-1865d94ee68f" providerId="ADAL" clId="{5D25EDE1-BE14-4C46-81B9-6C69E566323B}" dt="2023-12-18T18:10:02.547" v="344" actId="478"/>
          <ac:graphicFrameMkLst>
            <pc:docMk/>
            <pc:sldMk cId="673190554" sldId="308"/>
            <ac:graphicFrameMk id="25" creationId="{6CC079DF-F6A2-A871-B8D1-B6EF13B6F6A7}"/>
          </ac:graphicFrameMkLst>
        </pc:graphicFrameChg>
        <pc:graphicFrameChg chg="add del mod">
          <ac:chgData name="Mohammad Sonji (Student)" userId="95cc00cf-3b7c-4b6f-bc46-1865d94ee68f" providerId="ADAL" clId="{5D25EDE1-BE14-4C46-81B9-6C69E566323B}" dt="2023-12-18T18:11:52.595" v="346"/>
          <ac:graphicFrameMkLst>
            <pc:docMk/>
            <pc:sldMk cId="673190554" sldId="308"/>
            <ac:graphicFrameMk id="26" creationId="{0285F2ED-4369-E467-B187-1C39E120F549}"/>
          </ac:graphicFrameMkLst>
        </pc:graphicFrameChg>
        <pc:graphicFrameChg chg="add del mod modGraphic">
          <ac:chgData name="Mohammad Sonji (Student)" userId="95cc00cf-3b7c-4b6f-bc46-1865d94ee68f" providerId="ADAL" clId="{5D25EDE1-BE14-4C46-81B9-6C69E566323B}" dt="2023-12-18T18:13:40.706" v="577" actId="478"/>
          <ac:graphicFrameMkLst>
            <pc:docMk/>
            <pc:sldMk cId="673190554" sldId="308"/>
            <ac:graphicFrameMk id="28" creationId="{A4CC821A-91F1-6E19-93D4-B9A39ED93D9A}"/>
          </ac:graphicFrameMkLst>
        </pc:graphicFrameChg>
        <pc:graphicFrameChg chg="add mod modGraphic">
          <ac:chgData name="Mohammad Sonji (Student)" userId="95cc00cf-3b7c-4b6f-bc46-1865d94ee68f" providerId="ADAL" clId="{5D25EDE1-BE14-4C46-81B9-6C69E566323B}" dt="2023-12-18T18:31:21.641" v="811" actId="403"/>
          <ac:graphicFrameMkLst>
            <pc:docMk/>
            <pc:sldMk cId="673190554" sldId="308"/>
            <ac:graphicFrameMk id="29" creationId="{D0073782-80BE-9CC4-0386-0915CEE53040}"/>
          </ac:graphicFrameMkLst>
        </pc:graphicFrameChg>
        <pc:picChg chg="del">
          <ac:chgData name="Mohammad Sonji (Student)" userId="95cc00cf-3b7c-4b6f-bc46-1865d94ee68f" providerId="ADAL" clId="{5D25EDE1-BE14-4C46-81B9-6C69E566323B}" dt="2023-12-18T17:58:38.715" v="181" actId="478"/>
          <ac:picMkLst>
            <pc:docMk/>
            <pc:sldMk cId="673190554" sldId="308"/>
            <ac:picMk id="4" creationId="{14B81378-666F-4736-A94B-25030DB14B46}"/>
          </ac:picMkLst>
        </pc:picChg>
        <pc:picChg chg="add del mod">
          <ac:chgData name="Mohammad Sonji (Student)" userId="95cc00cf-3b7c-4b6f-bc46-1865d94ee68f" providerId="ADAL" clId="{5D25EDE1-BE14-4C46-81B9-6C69E566323B}" dt="2023-12-18T18:13:32.149" v="467" actId="478"/>
          <ac:picMkLst>
            <pc:docMk/>
            <pc:sldMk cId="673190554" sldId="308"/>
            <ac:picMk id="27" creationId="{FAEA0F36-0176-8AE6-8A49-0A4F0DA1BA14}"/>
          </ac:picMkLst>
        </pc:picChg>
      </pc:sldChg>
      <pc:sldChg chg="new del">
        <pc:chgData name="Mohammad Sonji (Student)" userId="95cc00cf-3b7c-4b6f-bc46-1865d94ee68f" providerId="ADAL" clId="{5D25EDE1-BE14-4C46-81B9-6C69E566323B}" dt="2023-12-18T17:58:32.164" v="179" actId="680"/>
        <pc:sldMkLst>
          <pc:docMk/>
          <pc:sldMk cId="1755357658" sldId="308"/>
        </pc:sldMkLst>
      </pc:sldChg>
      <pc:sldChg chg="addSp delSp modSp add mod">
        <pc:chgData name="Mohammad Sonji (Student)" userId="95cc00cf-3b7c-4b6f-bc46-1865d94ee68f" providerId="ADAL" clId="{5D25EDE1-BE14-4C46-81B9-6C69E566323B}" dt="2023-12-18T18:45:24.698" v="918" actId="14100"/>
        <pc:sldMkLst>
          <pc:docMk/>
          <pc:sldMk cId="425567558" sldId="309"/>
        </pc:sldMkLst>
        <pc:spChg chg="add mod">
          <ac:chgData name="Mohammad Sonji (Student)" userId="95cc00cf-3b7c-4b6f-bc46-1865d94ee68f" providerId="ADAL" clId="{5D25EDE1-BE14-4C46-81B9-6C69E566323B}" dt="2023-12-18T18:39:31.502" v="827" actId="20577"/>
          <ac:spMkLst>
            <pc:docMk/>
            <pc:sldMk cId="425567558" sldId="309"/>
            <ac:spMk id="4" creationId="{88B48440-75E3-3ABA-DDFF-B0EBEE0B7CDF}"/>
          </ac:spMkLst>
        </pc:spChg>
        <pc:spChg chg="mod">
          <ac:chgData name="Mohammad Sonji (Student)" userId="95cc00cf-3b7c-4b6f-bc46-1865d94ee68f" providerId="ADAL" clId="{5D25EDE1-BE14-4C46-81B9-6C69E566323B}" dt="2023-12-18T18:43:51.809" v="897" actId="115"/>
          <ac:spMkLst>
            <pc:docMk/>
            <pc:sldMk cId="425567558" sldId="309"/>
            <ac:spMk id="9" creationId="{958AED1D-C90F-546F-9E49-0FA352A72E75}"/>
          </ac:spMkLst>
        </pc:spChg>
        <pc:spChg chg="mod">
          <ac:chgData name="Mohammad Sonji (Student)" userId="95cc00cf-3b7c-4b6f-bc46-1865d94ee68f" providerId="ADAL" clId="{5D25EDE1-BE14-4C46-81B9-6C69E566323B}" dt="2023-12-18T18:44:04.132" v="908" actId="115"/>
          <ac:spMkLst>
            <pc:docMk/>
            <pc:sldMk cId="425567558" sldId="309"/>
            <ac:spMk id="11" creationId="{2AB59825-DEC6-4876-0C78-2022368F37FC}"/>
          </ac:spMkLst>
        </pc:spChg>
        <pc:spChg chg="mod">
          <ac:chgData name="Mohammad Sonji (Student)" userId="95cc00cf-3b7c-4b6f-bc46-1865d94ee68f" providerId="ADAL" clId="{5D25EDE1-BE14-4C46-81B9-6C69E566323B}" dt="2023-12-18T18:38:08.814" v="814" actId="207"/>
          <ac:spMkLst>
            <pc:docMk/>
            <pc:sldMk cId="425567558" sldId="309"/>
            <ac:spMk id="21" creationId="{6D2B4377-5F20-A960-F534-0D752AF44E37}"/>
          </ac:spMkLst>
        </pc:spChg>
        <pc:spChg chg="mod">
          <ac:chgData name="Mohammad Sonji (Student)" userId="95cc00cf-3b7c-4b6f-bc46-1865d94ee68f" providerId="ADAL" clId="{5D25EDE1-BE14-4C46-81B9-6C69E566323B}" dt="2023-12-18T18:44:09.087" v="909" actId="115"/>
          <ac:spMkLst>
            <pc:docMk/>
            <pc:sldMk cId="425567558" sldId="309"/>
            <ac:spMk id="23" creationId="{6B8951AC-68F1-2C96-01E3-A068D470BD63}"/>
          </ac:spMkLst>
        </pc:spChg>
        <pc:spChg chg="mod">
          <ac:chgData name="Mohammad Sonji (Student)" userId="95cc00cf-3b7c-4b6f-bc46-1865d94ee68f" providerId="ADAL" clId="{5D25EDE1-BE14-4C46-81B9-6C69E566323B}" dt="2023-12-18T18:44:15.041" v="910" actId="115"/>
          <ac:spMkLst>
            <pc:docMk/>
            <pc:sldMk cId="425567558" sldId="309"/>
            <ac:spMk id="25" creationId="{790E58BD-E177-AB1B-0C3E-D780B29F33F1}"/>
          </ac:spMkLst>
        </pc:spChg>
        <pc:spChg chg="mod">
          <ac:chgData name="Mohammad Sonji (Student)" userId="95cc00cf-3b7c-4b6f-bc46-1865d94ee68f" providerId="ADAL" clId="{5D25EDE1-BE14-4C46-81B9-6C69E566323B}" dt="2023-12-18T18:44:19.764" v="911" actId="115"/>
          <ac:spMkLst>
            <pc:docMk/>
            <pc:sldMk cId="425567558" sldId="309"/>
            <ac:spMk id="27" creationId="{5BDDABA1-1F21-F40F-3BCF-BEA59FCB879F}"/>
          </ac:spMkLst>
        </pc:spChg>
        <pc:spChg chg="mod">
          <ac:chgData name="Mohammad Sonji (Student)" userId="95cc00cf-3b7c-4b6f-bc46-1865d94ee68f" providerId="ADAL" clId="{5D25EDE1-BE14-4C46-81B9-6C69E566323B}" dt="2023-12-18T18:44:30.311" v="913" actId="20577"/>
          <ac:spMkLst>
            <pc:docMk/>
            <pc:sldMk cId="425567558" sldId="309"/>
            <ac:spMk id="30" creationId="{1D20AAAE-3754-670B-F2B1-DF18DAB17CEF}"/>
          </ac:spMkLst>
        </pc:spChg>
        <pc:spChg chg="mod">
          <ac:chgData name="Mohammad Sonji (Student)" userId="95cc00cf-3b7c-4b6f-bc46-1865d94ee68f" providerId="ADAL" clId="{5D25EDE1-BE14-4C46-81B9-6C69E566323B}" dt="2023-12-18T18:43:55.850" v="898" actId="115"/>
          <ac:spMkLst>
            <pc:docMk/>
            <pc:sldMk cId="425567558" sldId="309"/>
            <ac:spMk id="32" creationId="{B48F55FC-2DBF-35FE-DD5C-EF9F22794789}"/>
          </ac:spMkLst>
        </pc:spChg>
        <pc:spChg chg="mod">
          <ac:chgData name="Mohammad Sonji (Student)" userId="95cc00cf-3b7c-4b6f-bc46-1865d94ee68f" providerId="ADAL" clId="{5D25EDE1-BE14-4C46-81B9-6C69E566323B}" dt="2023-12-18T18:39:33.535" v="828"/>
          <ac:spMkLst>
            <pc:docMk/>
            <pc:sldMk cId="425567558" sldId="309"/>
            <ac:spMk id="34" creationId="{361A771B-9889-317A-F2F3-2F07273F957E}"/>
          </ac:spMkLst>
        </pc:spChg>
        <pc:spChg chg="mod">
          <ac:chgData name="Mohammad Sonji (Student)" userId="95cc00cf-3b7c-4b6f-bc46-1865d94ee68f" providerId="ADAL" clId="{5D25EDE1-BE14-4C46-81B9-6C69E566323B}" dt="2023-12-18T18:39:33.535" v="828"/>
          <ac:spMkLst>
            <pc:docMk/>
            <pc:sldMk cId="425567558" sldId="309"/>
            <ac:spMk id="36" creationId="{0A1D9D2D-F3FC-1B67-6464-008E0FB2E5CF}"/>
          </ac:spMkLst>
        </pc:spChg>
        <pc:spChg chg="mod">
          <ac:chgData name="Mohammad Sonji (Student)" userId="95cc00cf-3b7c-4b6f-bc46-1865d94ee68f" providerId="ADAL" clId="{5D25EDE1-BE14-4C46-81B9-6C69E566323B}" dt="2023-12-18T18:39:33.535" v="828"/>
          <ac:spMkLst>
            <pc:docMk/>
            <pc:sldMk cId="425567558" sldId="309"/>
            <ac:spMk id="38" creationId="{718D57B5-70D6-FAD1-473B-BF2FE204E51D}"/>
          </ac:spMkLst>
        </pc:spChg>
        <pc:grpChg chg="add mod">
          <ac:chgData name="Mohammad Sonji (Student)" userId="95cc00cf-3b7c-4b6f-bc46-1865d94ee68f" providerId="ADAL" clId="{5D25EDE1-BE14-4C46-81B9-6C69E566323B}" dt="2023-12-18T18:45:24.698" v="918" actId="14100"/>
          <ac:grpSpMkLst>
            <pc:docMk/>
            <pc:sldMk cId="425567558" sldId="309"/>
            <ac:grpSpMk id="7" creationId="{9C366493-18B1-10AA-5B15-6074D45C3DE8}"/>
          </ac:grpSpMkLst>
        </pc:grpChg>
        <pc:graphicFrameChg chg="del">
          <ac:chgData name="Mohammad Sonji (Student)" userId="95cc00cf-3b7c-4b6f-bc46-1865d94ee68f" providerId="ADAL" clId="{5D25EDE1-BE14-4C46-81B9-6C69E566323B}" dt="2023-12-18T18:37:59.477" v="813" actId="478"/>
          <ac:graphicFrameMkLst>
            <pc:docMk/>
            <pc:sldMk cId="425567558" sldId="309"/>
            <ac:graphicFrameMk id="29" creationId="{D0073782-80BE-9CC4-0386-0915CEE53040}"/>
          </ac:graphicFrameMkLst>
        </pc:graphicFrameChg>
        <pc:picChg chg="mod">
          <ac:chgData name="Mohammad Sonji (Student)" userId="95cc00cf-3b7c-4b6f-bc46-1865d94ee68f" providerId="ADAL" clId="{5D25EDE1-BE14-4C46-81B9-6C69E566323B}" dt="2023-12-18T18:41:49.457" v="888" actId="207"/>
          <ac:picMkLst>
            <pc:docMk/>
            <pc:sldMk cId="425567558" sldId="309"/>
            <ac:picMk id="8" creationId="{0E432679-B603-68B1-C024-61DE8AF24B26}"/>
          </ac:picMkLst>
        </pc:picChg>
        <pc:picChg chg="mod">
          <ac:chgData name="Mohammad Sonji (Student)" userId="95cc00cf-3b7c-4b6f-bc46-1865d94ee68f" providerId="ADAL" clId="{5D25EDE1-BE14-4C46-81B9-6C69E566323B}" dt="2023-12-18T18:41:49.457" v="888" actId="207"/>
          <ac:picMkLst>
            <pc:docMk/>
            <pc:sldMk cId="425567558" sldId="309"/>
            <ac:picMk id="10" creationId="{745215A2-ACE9-411B-3EC9-BDEA5F9337BE}"/>
          </ac:picMkLst>
        </pc:picChg>
        <pc:picChg chg="mod">
          <ac:chgData name="Mohammad Sonji (Student)" userId="95cc00cf-3b7c-4b6f-bc46-1865d94ee68f" providerId="ADAL" clId="{5D25EDE1-BE14-4C46-81B9-6C69E566323B}" dt="2023-12-18T18:41:49.457" v="888" actId="207"/>
          <ac:picMkLst>
            <pc:docMk/>
            <pc:sldMk cId="425567558" sldId="309"/>
            <ac:picMk id="12" creationId="{AA20F9AD-9C99-40ED-7E1F-A49F53227A14}"/>
          </ac:picMkLst>
        </pc:picChg>
        <pc:picChg chg="mod">
          <ac:chgData name="Mohammad Sonji (Student)" userId="95cc00cf-3b7c-4b6f-bc46-1865d94ee68f" providerId="ADAL" clId="{5D25EDE1-BE14-4C46-81B9-6C69E566323B}" dt="2023-12-18T18:41:49.457" v="888" actId="207"/>
          <ac:picMkLst>
            <pc:docMk/>
            <pc:sldMk cId="425567558" sldId="309"/>
            <ac:picMk id="24" creationId="{04429EF8-906F-98F1-E7D7-D99D12EDD474}"/>
          </ac:picMkLst>
        </pc:picChg>
        <pc:picChg chg="mod">
          <ac:chgData name="Mohammad Sonji (Student)" userId="95cc00cf-3b7c-4b6f-bc46-1865d94ee68f" providerId="ADAL" clId="{5D25EDE1-BE14-4C46-81B9-6C69E566323B}" dt="2023-12-18T18:41:49.457" v="888" actId="207"/>
          <ac:picMkLst>
            <pc:docMk/>
            <pc:sldMk cId="425567558" sldId="309"/>
            <ac:picMk id="26" creationId="{C70630FE-1259-CD6E-D979-69F0A4A1B082}"/>
          </ac:picMkLst>
        </pc:picChg>
        <pc:picChg chg="mod">
          <ac:chgData name="Mohammad Sonji (Student)" userId="95cc00cf-3b7c-4b6f-bc46-1865d94ee68f" providerId="ADAL" clId="{5D25EDE1-BE14-4C46-81B9-6C69E566323B}" dt="2023-12-18T18:41:49.457" v="888" actId="207"/>
          <ac:picMkLst>
            <pc:docMk/>
            <pc:sldMk cId="425567558" sldId="309"/>
            <ac:picMk id="28" creationId="{05F91FCB-1785-085F-B79C-8C1B22C2CDB8}"/>
          </ac:picMkLst>
        </pc:picChg>
        <pc:picChg chg="mod">
          <ac:chgData name="Mohammad Sonji (Student)" userId="95cc00cf-3b7c-4b6f-bc46-1865d94ee68f" providerId="ADAL" clId="{5D25EDE1-BE14-4C46-81B9-6C69E566323B}" dt="2023-12-18T18:41:49.457" v="888" actId="207"/>
          <ac:picMkLst>
            <pc:docMk/>
            <pc:sldMk cId="425567558" sldId="309"/>
            <ac:picMk id="31" creationId="{F8A1C990-8A5E-3D43-BCD3-3A4F34FB3171}"/>
          </ac:picMkLst>
        </pc:picChg>
        <pc:picChg chg="mod">
          <ac:chgData name="Mohammad Sonji (Student)" userId="95cc00cf-3b7c-4b6f-bc46-1865d94ee68f" providerId="ADAL" clId="{5D25EDE1-BE14-4C46-81B9-6C69E566323B}" dt="2023-12-18T18:41:49.457" v="888" actId="207"/>
          <ac:picMkLst>
            <pc:docMk/>
            <pc:sldMk cId="425567558" sldId="309"/>
            <ac:picMk id="33" creationId="{A8D7C721-2A81-C2A4-036B-9F8017B27F5F}"/>
          </ac:picMkLst>
        </pc:picChg>
        <pc:picChg chg="mod">
          <ac:chgData name="Mohammad Sonji (Student)" userId="95cc00cf-3b7c-4b6f-bc46-1865d94ee68f" providerId="ADAL" clId="{5D25EDE1-BE14-4C46-81B9-6C69E566323B}" dt="2023-12-18T18:41:49.457" v="888" actId="207"/>
          <ac:picMkLst>
            <pc:docMk/>
            <pc:sldMk cId="425567558" sldId="309"/>
            <ac:picMk id="35" creationId="{EBE4C6A2-BA7E-932B-2B1B-FBF5F8E343CB}"/>
          </ac:picMkLst>
        </pc:picChg>
        <pc:picChg chg="mod">
          <ac:chgData name="Mohammad Sonji (Student)" userId="95cc00cf-3b7c-4b6f-bc46-1865d94ee68f" providerId="ADAL" clId="{5D25EDE1-BE14-4C46-81B9-6C69E566323B}" dt="2023-12-18T18:41:49.457" v="888" actId="207"/>
          <ac:picMkLst>
            <pc:docMk/>
            <pc:sldMk cId="425567558" sldId="309"/>
            <ac:picMk id="37" creationId="{F35C9045-4C62-CE83-C089-9658C9DC847F}"/>
          </ac:picMkLst>
        </pc:picChg>
      </pc:sldChg>
      <pc:sldChg chg="new del">
        <pc:chgData name="Mohammad Sonji (Student)" userId="95cc00cf-3b7c-4b6f-bc46-1865d94ee68f" providerId="ADAL" clId="{5D25EDE1-BE14-4C46-81B9-6C69E566323B}" dt="2023-12-19T06:03:53.317" v="1145" actId="47"/>
        <pc:sldMkLst>
          <pc:docMk/>
          <pc:sldMk cId="98861841" sldId="310"/>
        </pc:sldMkLst>
      </pc:sldChg>
      <pc:sldChg chg="addSp delSp modSp add mod modShow">
        <pc:chgData name="Mohammad Sonji (Student)" userId="95cc00cf-3b7c-4b6f-bc46-1865d94ee68f" providerId="ADAL" clId="{5D25EDE1-BE14-4C46-81B9-6C69E566323B}" dt="2023-12-19T06:04:51.198" v="1154" actId="1076"/>
        <pc:sldMkLst>
          <pc:docMk/>
          <pc:sldMk cId="2598714139" sldId="310"/>
        </pc:sldMkLst>
        <pc:spChg chg="add mod">
          <ac:chgData name="Mohammad Sonji (Student)" userId="95cc00cf-3b7c-4b6f-bc46-1865d94ee68f" providerId="ADAL" clId="{5D25EDE1-BE14-4C46-81B9-6C69E566323B}" dt="2023-12-19T06:04:18.526" v="1151"/>
          <ac:spMkLst>
            <pc:docMk/>
            <pc:sldMk cId="2598714139" sldId="310"/>
            <ac:spMk id="2" creationId="{A3CA8B6D-CD2A-7518-504F-80F9F42F3522}"/>
          </ac:spMkLst>
        </pc:spChg>
        <pc:spChg chg="del mod">
          <ac:chgData name="Mohammad Sonji (Student)" userId="95cc00cf-3b7c-4b6f-bc46-1865d94ee68f" providerId="ADAL" clId="{5D25EDE1-BE14-4C46-81B9-6C69E566323B}" dt="2023-12-19T06:04:17.547" v="1150" actId="478"/>
          <ac:spMkLst>
            <pc:docMk/>
            <pc:sldMk cId="2598714139" sldId="310"/>
            <ac:spMk id="3" creationId="{060A603D-E242-91BF-BF9C-9A16DECFC638}"/>
          </ac:spMkLst>
        </pc:spChg>
        <pc:spChg chg="mod">
          <ac:chgData name="Mohammad Sonji (Student)" userId="95cc00cf-3b7c-4b6f-bc46-1865d94ee68f" providerId="ADAL" clId="{5D25EDE1-BE14-4C46-81B9-6C69E566323B}" dt="2023-12-19T06:04:51.198" v="1154" actId="1076"/>
          <ac:spMkLst>
            <pc:docMk/>
            <pc:sldMk cId="2598714139" sldId="310"/>
            <ac:spMk id="4" creationId="{6E8CC6BE-9782-6FF5-E942-7EBADDF998C2}"/>
          </ac:spMkLst>
        </pc:spChg>
        <pc:spChg chg="del">
          <ac:chgData name="Mohammad Sonji (Student)" userId="95cc00cf-3b7c-4b6f-bc46-1865d94ee68f" providerId="ADAL" clId="{5D25EDE1-BE14-4C46-81B9-6C69E566323B}" dt="2023-12-19T06:04:04.026" v="1147" actId="478"/>
          <ac:spMkLst>
            <pc:docMk/>
            <pc:sldMk cId="2598714139" sldId="310"/>
            <ac:spMk id="5" creationId="{366CAF7B-1657-43E6-F40B-F5E0E9AF8905}"/>
          </ac:spMkLst>
        </pc:spChg>
        <pc:spChg chg="del">
          <ac:chgData name="Mohammad Sonji (Student)" userId="95cc00cf-3b7c-4b6f-bc46-1865d94ee68f" providerId="ADAL" clId="{5D25EDE1-BE14-4C46-81B9-6C69E566323B}" dt="2023-12-19T06:04:04.026" v="1147" actId="478"/>
          <ac:spMkLst>
            <pc:docMk/>
            <pc:sldMk cId="2598714139" sldId="310"/>
            <ac:spMk id="60" creationId="{2FF227CB-A99D-FAD4-9DF4-7B6039290826}"/>
          </ac:spMkLst>
        </pc:spChg>
        <pc:spChg chg="del">
          <ac:chgData name="Mohammad Sonji (Student)" userId="95cc00cf-3b7c-4b6f-bc46-1865d94ee68f" providerId="ADAL" clId="{5D25EDE1-BE14-4C46-81B9-6C69E566323B}" dt="2023-12-19T06:04:04.026" v="1147" actId="478"/>
          <ac:spMkLst>
            <pc:docMk/>
            <pc:sldMk cId="2598714139" sldId="310"/>
            <ac:spMk id="61" creationId="{3C628EC4-5145-ACED-5ECE-72D5D61271C9}"/>
          </ac:spMkLst>
        </pc:spChg>
        <pc:graphicFrameChg chg="del">
          <ac:chgData name="Mohammad Sonji (Student)" userId="95cc00cf-3b7c-4b6f-bc46-1865d94ee68f" providerId="ADAL" clId="{5D25EDE1-BE14-4C46-81B9-6C69E566323B}" dt="2023-12-19T06:04:04.026" v="1147" actId="478"/>
          <ac:graphicFrameMkLst>
            <pc:docMk/>
            <pc:sldMk cId="2598714139" sldId="310"/>
            <ac:graphicFrameMk id="59" creationId="{6ABF4FE9-5826-CB22-B5CD-93DF4D489783}"/>
          </ac:graphicFrameMkLst>
        </pc:graphicFrameChg>
        <pc:picChg chg="del">
          <ac:chgData name="Mohammad Sonji (Student)" userId="95cc00cf-3b7c-4b6f-bc46-1865d94ee68f" providerId="ADAL" clId="{5D25EDE1-BE14-4C46-81B9-6C69E566323B}" dt="2023-12-19T06:04:04.026" v="1147" actId="478"/>
          <ac:picMkLst>
            <pc:docMk/>
            <pc:sldMk cId="2598714139" sldId="310"/>
            <ac:picMk id="1026" creationId="{49B9CF36-A89B-40DB-ACEB-95A369FDC899}"/>
          </ac:picMkLst>
        </pc:picChg>
      </pc:sldChg>
      <pc:sldChg chg="addSp delSp modSp new del mod setBg modClrScheme chgLayout">
        <pc:chgData name="Mohammad Sonji (Student)" userId="95cc00cf-3b7c-4b6f-bc46-1865d94ee68f" providerId="ADAL" clId="{5D25EDE1-BE14-4C46-81B9-6C69E566323B}" dt="2023-12-19T06:03:17.295" v="1143" actId="2696"/>
        <pc:sldMkLst>
          <pc:docMk/>
          <pc:sldMk cId="4166880400" sldId="310"/>
        </pc:sldMkLst>
        <pc:spChg chg="del">
          <ac:chgData name="Mohammad Sonji (Student)" userId="95cc00cf-3b7c-4b6f-bc46-1865d94ee68f" providerId="ADAL" clId="{5D25EDE1-BE14-4C46-81B9-6C69E566323B}" dt="2023-12-19T05:40:45.757" v="924" actId="478"/>
          <ac:spMkLst>
            <pc:docMk/>
            <pc:sldMk cId="4166880400" sldId="310"/>
            <ac:spMk id="2" creationId="{309A24EB-6DDC-0319-CF49-A7F3A4610335}"/>
          </ac:spMkLst>
        </pc:spChg>
        <pc:spChg chg="del">
          <ac:chgData name="Mohammad Sonji (Student)" userId="95cc00cf-3b7c-4b6f-bc46-1865d94ee68f" providerId="ADAL" clId="{5D25EDE1-BE14-4C46-81B9-6C69E566323B}" dt="2023-12-19T05:40:45.757" v="924" actId="478"/>
          <ac:spMkLst>
            <pc:docMk/>
            <pc:sldMk cId="4166880400" sldId="310"/>
            <ac:spMk id="3" creationId="{240D7886-6603-2503-9C93-7F8701A696C0}"/>
          </ac:spMkLst>
        </pc:spChg>
        <pc:spChg chg="del">
          <ac:chgData name="Mohammad Sonji (Student)" userId="95cc00cf-3b7c-4b6f-bc46-1865d94ee68f" providerId="ADAL" clId="{5D25EDE1-BE14-4C46-81B9-6C69E566323B}" dt="2023-12-19T05:40:45.757" v="924" actId="478"/>
          <ac:spMkLst>
            <pc:docMk/>
            <pc:sldMk cId="4166880400" sldId="310"/>
            <ac:spMk id="4" creationId="{C293F64E-99DB-8841-D2EE-F66B6018CE18}"/>
          </ac:spMkLst>
        </pc:spChg>
        <pc:spChg chg="add">
          <ac:chgData name="Mohammad Sonji (Student)" userId="95cc00cf-3b7c-4b6f-bc46-1865d94ee68f" providerId="ADAL" clId="{5D25EDE1-BE14-4C46-81B9-6C69E566323B}" dt="2023-12-19T06:03:11.397" v="1142" actId="26606"/>
          <ac:spMkLst>
            <pc:docMk/>
            <pc:sldMk cId="4166880400" sldId="310"/>
            <ac:spMk id="5" creationId="{42A4FC2C-047E-45A5-965D-8E1E3BF09BC6}"/>
          </ac:spMkLst>
        </pc:spChg>
        <pc:spChg chg="add del mod ord">
          <ac:chgData name="Mohammad Sonji (Student)" userId="95cc00cf-3b7c-4b6f-bc46-1865d94ee68f" providerId="ADAL" clId="{5D25EDE1-BE14-4C46-81B9-6C69E566323B}" dt="2023-12-19T06:03:03.176" v="1140" actId="700"/>
          <ac:spMkLst>
            <pc:docMk/>
            <pc:sldMk cId="4166880400" sldId="310"/>
            <ac:spMk id="7" creationId="{CB71884C-5CFA-4BCD-34EA-6ADD2A9FEC73}"/>
          </ac:spMkLst>
        </pc:spChg>
        <pc:spChg chg="add del mod ord">
          <ac:chgData name="Mohammad Sonji (Student)" userId="95cc00cf-3b7c-4b6f-bc46-1865d94ee68f" providerId="ADAL" clId="{5D25EDE1-BE14-4C46-81B9-6C69E566323B}" dt="2023-12-19T06:03:08.373" v="1141" actId="700"/>
          <ac:spMkLst>
            <pc:docMk/>
            <pc:sldMk cId="4166880400" sldId="310"/>
            <ac:spMk id="8" creationId="{FDAC9478-C35B-F9AD-C97A-7794E46DAD64}"/>
          </ac:spMkLst>
        </pc:spChg>
        <pc:picChg chg="add del mod">
          <ac:chgData name="Mohammad Sonji (Student)" userId="95cc00cf-3b7c-4b6f-bc46-1865d94ee68f" providerId="ADAL" clId="{5D25EDE1-BE14-4C46-81B9-6C69E566323B}" dt="2023-12-19T05:41:38.650" v="989" actId="478"/>
          <ac:picMkLst>
            <pc:docMk/>
            <pc:sldMk cId="4166880400" sldId="310"/>
            <ac:picMk id="6" creationId="{A11281E5-2CA6-06AD-6EE3-6A35BDC2CBF2}"/>
          </ac:picMkLst>
        </pc:picChg>
        <pc:picChg chg="add">
          <ac:chgData name="Mohammad Sonji (Student)" userId="95cc00cf-3b7c-4b6f-bc46-1865d94ee68f" providerId="ADAL" clId="{5D25EDE1-BE14-4C46-81B9-6C69E566323B}" dt="2023-12-19T06:03:11.397" v="1142" actId="26606"/>
          <ac:picMkLst>
            <pc:docMk/>
            <pc:sldMk cId="4166880400" sldId="310"/>
            <ac:picMk id="9" creationId="{83EE92FF-0CC1-A0AD-57E1-9FE09CC09DCF}"/>
          </ac:picMkLst>
        </pc:picChg>
      </pc:sldChg>
    </pc:docChg>
  </pc:docChgLst>
  <pc:docChgLst>
    <pc:chgData name="Mohammad Sonji (Student)" userId="95cc00cf-3b7c-4b6f-bc46-1865d94ee68f" providerId="ADAL" clId="{2D83B354-F254-4EB9-B678-5C771DB4B470}"/>
    <pc:docChg chg="undo redo custSel addSld delSld modSld">
      <pc:chgData name="Mohammad Sonji (Student)" userId="95cc00cf-3b7c-4b6f-bc46-1865d94ee68f" providerId="ADAL" clId="{2D83B354-F254-4EB9-B678-5C771DB4B470}" dt="2023-11-28T06:39:00.377" v="1474" actId="1076"/>
      <pc:docMkLst>
        <pc:docMk/>
      </pc:docMkLst>
      <pc:sldChg chg="delSp modSp mod">
        <pc:chgData name="Mohammad Sonji (Student)" userId="95cc00cf-3b7c-4b6f-bc46-1865d94ee68f" providerId="ADAL" clId="{2D83B354-F254-4EB9-B678-5C771DB4B470}" dt="2023-11-26T06:32:07.163" v="1373" actId="20577"/>
        <pc:sldMkLst>
          <pc:docMk/>
          <pc:sldMk cId="2587426178" sldId="268"/>
        </pc:sldMkLst>
        <pc:spChg chg="mod">
          <ac:chgData name="Mohammad Sonji (Student)" userId="95cc00cf-3b7c-4b6f-bc46-1865d94ee68f" providerId="ADAL" clId="{2D83B354-F254-4EB9-B678-5C771DB4B470}" dt="2023-11-26T06:32:07.163" v="1373" actId="20577"/>
          <ac:spMkLst>
            <pc:docMk/>
            <pc:sldMk cId="2587426178" sldId="268"/>
            <ac:spMk id="3" creationId="{FDEA3988-3CA8-9BC7-9EF9-DC3665EB861E}"/>
          </ac:spMkLst>
        </pc:spChg>
        <pc:spChg chg="del">
          <ac:chgData name="Mohammad Sonji (Student)" userId="95cc00cf-3b7c-4b6f-bc46-1865d94ee68f" providerId="ADAL" clId="{2D83B354-F254-4EB9-B678-5C771DB4B470}" dt="2023-11-04T09:54:40.874" v="785" actId="478"/>
          <ac:spMkLst>
            <pc:docMk/>
            <pc:sldMk cId="2587426178" sldId="268"/>
            <ac:spMk id="13" creationId="{5DF54272-8358-1554-03E4-7ED5B19CBE98}"/>
          </ac:spMkLst>
        </pc:spChg>
        <pc:spChg chg="del">
          <ac:chgData name="Mohammad Sonji (Student)" userId="95cc00cf-3b7c-4b6f-bc46-1865d94ee68f" providerId="ADAL" clId="{2D83B354-F254-4EB9-B678-5C771DB4B470}" dt="2023-11-04T09:54:40.874" v="785" actId="478"/>
          <ac:spMkLst>
            <pc:docMk/>
            <pc:sldMk cId="2587426178" sldId="268"/>
            <ac:spMk id="14" creationId="{A800CEF9-BBB7-6A87-368A-D73C620227D8}"/>
          </ac:spMkLst>
        </pc:spChg>
        <pc:spChg chg="mod">
          <ac:chgData name="Mohammad Sonji (Student)" userId="95cc00cf-3b7c-4b6f-bc46-1865d94ee68f" providerId="ADAL" clId="{2D83B354-F254-4EB9-B678-5C771DB4B470}" dt="2023-11-04T09:53:47.635" v="765" actId="20577"/>
          <ac:spMkLst>
            <pc:docMk/>
            <pc:sldMk cId="2587426178" sldId="268"/>
            <ac:spMk id="16" creationId="{9000BD60-B38A-D7A0-3211-B38EEF547CEF}"/>
          </ac:spMkLst>
        </pc:spChg>
        <pc:spChg chg="mod">
          <ac:chgData name="Mohammad Sonji (Student)" userId="95cc00cf-3b7c-4b6f-bc46-1865d94ee68f" providerId="ADAL" clId="{2D83B354-F254-4EB9-B678-5C771DB4B470}" dt="2023-11-04T09:54:34.848" v="784" actId="20577"/>
          <ac:spMkLst>
            <pc:docMk/>
            <pc:sldMk cId="2587426178" sldId="268"/>
            <ac:spMk id="18" creationId="{39B61885-8EEE-179E-7A23-38FCE90F0F8A}"/>
          </ac:spMkLst>
        </pc:spChg>
        <pc:spChg chg="mod">
          <ac:chgData name="Mohammad Sonji (Student)" userId="95cc00cf-3b7c-4b6f-bc46-1865d94ee68f" providerId="ADAL" clId="{2D83B354-F254-4EB9-B678-5C771DB4B470}" dt="2023-11-04T09:53:38.789" v="753" actId="20577"/>
          <ac:spMkLst>
            <pc:docMk/>
            <pc:sldMk cId="2587426178" sldId="268"/>
            <ac:spMk id="20" creationId="{5AC321CF-82B5-27CD-2E10-86254E775D99}"/>
          </ac:spMkLst>
        </pc:spChg>
        <pc:spChg chg="mod">
          <ac:chgData name="Mohammad Sonji (Student)" userId="95cc00cf-3b7c-4b6f-bc46-1865d94ee68f" providerId="ADAL" clId="{2D83B354-F254-4EB9-B678-5C771DB4B470}" dt="2023-11-04T09:53:57.041" v="773" actId="20577"/>
          <ac:spMkLst>
            <pc:docMk/>
            <pc:sldMk cId="2587426178" sldId="268"/>
            <ac:spMk id="22" creationId="{204B5706-228B-8945-83BF-8639AEEF8913}"/>
          </ac:spMkLst>
        </pc:spChg>
        <pc:spChg chg="mod">
          <ac:chgData name="Mohammad Sonji (Student)" userId="95cc00cf-3b7c-4b6f-bc46-1865d94ee68f" providerId="ADAL" clId="{2D83B354-F254-4EB9-B678-5C771DB4B470}" dt="2023-11-04T09:53:30.267" v="743" actId="14100"/>
          <ac:spMkLst>
            <pc:docMk/>
            <pc:sldMk cId="2587426178" sldId="268"/>
            <ac:spMk id="24" creationId="{507EF0BD-CD60-EBA3-A032-0F2642D232E5}"/>
          </ac:spMkLst>
        </pc:spChg>
        <pc:spChg chg="mod">
          <ac:chgData name="Mohammad Sonji (Student)" userId="95cc00cf-3b7c-4b6f-bc46-1865d94ee68f" providerId="ADAL" clId="{2D83B354-F254-4EB9-B678-5C771DB4B470}" dt="2023-11-04T09:54:48.873" v="789" actId="20577"/>
          <ac:spMkLst>
            <pc:docMk/>
            <pc:sldMk cId="2587426178" sldId="268"/>
            <ac:spMk id="33" creationId="{5D4E774B-7183-63D6-CD03-82B9AEB90E6B}"/>
          </ac:spMkLst>
        </pc:spChg>
        <pc:spChg chg="mod">
          <ac:chgData name="Mohammad Sonji (Student)" userId="95cc00cf-3b7c-4b6f-bc46-1865d94ee68f" providerId="ADAL" clId="{2D83B354-F254-4EB9-B678-5C771DB4B470}" dt="2023-11-04T09:54:45.788" v="787" actId="20577"/>
          <ac:spMkLst>
            <pc:docMk/>
            <pc:sldMk cId="2587426178" sldId="268"/>
            <ac:spMk id="34" creationId="{66B2B448-4E26-6D02-1041-A8F37D212AEB}"/>
          </ac:spMkLst>
        </pc:spChg>
        <pc:spChg chg="mod">
          <ac:chgData name="Mohammad Sonji (Student)" userId="95cc00cf-3b7c-4b6f-bc46-1865d94ee68f" providerId="ADAL" clId="{2D83B354-F254-4EB9-B678-5C771DB4B470}" dt="2023-11-04T09:54:54.080" v="793" actId="20577"/>
          <ac:spMkLst>
            <pc:docMk/>
            <pc:sldMk cId="2587426178" sldId="268"/>
            <ac:spMk id="36" creationId="{070EAC5E-8208-F6A9-A539-7ABED714B417}"/>
          </ac:spMkLst>
        </pc:spChg>
        <pc:spChg chg="mod">
          <ac:chgData name="Mohammad Sonji (Student)" userId="95cc00cf-3b7c-4b6f-bc46-1865d94ee68f" providerId="ADAL" clId="{2D83B354-F254-4EB9-B678-5C771DB4B470}" dt="2023-11-04T09:54:51.528" v="791" actId="20577"/>
          <ac:spMkLst>
            <pc:docMk/>
            <pc:sldMk cId="2587426178" sldId="268"/>
            <ac:spMk id="37" creationId="{941F266B-3CB4-6F13-17CD-C49DCB91A132}"/>
          </ac:spMkLst>
        </pc:spChg>
        <pc:spChg chg="del">
          <ac:chgData name="Mohammad Sonji (Student)" userId="95cc00cf-3b7c-4b6f-bc46-1865d94ee68f" providerId="ADAL" clId="{2D83B354-F254-4EB9-B678-5C771DB4B470}" dt="2023-11-04T09:54:40.874" v="785" actId="478"/>
          <ac:spMkLst>
            <pc:docMk/>
            <pc:sldMk cId="2587426178" sldId="268"/>
            <ac:spMk id="38" creationId="{AE5B6CCA-DE34-763D-E7D3-A919747B62C4}"/>
          </ac:spMkLst>
        </pc:spChg>
        <pc:spChg chg="mod">
          <ac:chgData name="Mohammad Sonji (Student)" userId="95cc00cf-3b7c-4b6f-bc46-1865d94ee68f" providerId="ADAL" clId="{2D83B354-F254-4EB9-B678-5C771DB4B470}" dt="2023-11-04T10:01:09.108" v="809" actId="1076"/>
          <ac:spMkLst>
            <pc:docMk/>
            <pc:sldMk cId="2587426178" sldId="268"/>
            <ac:spMk id="39" creationId="{B153CE86-3C1C-3660-C85C-161ABD8C8A03}"/>
          </ac:spMkLst>
        </pc:spChg>
      </pc:sldChg>
      <pc:sldChg chg="addSp delSp modSp mod">
        <pc:chgData name="Mohammad Sonji (Student)" userId="95cc00cf-3b7c-4b6f-bc46-1865d94ee68f" providerId="ADAL" clId="{2D83B354-F254-4EB9-B678-5C771DB4B470}" dt="2023-11-26T07:11:59.290" v="1385" actId="20577"/>
        <pc:sldMkLst>
          <pc:docMk/>
          <pc:sldMk cId="3030192224" sldId="270"/>
        </pc:sldMkLst>
        <pc:spChg chg="add mod">
          <ac:chgData name="Mohammad Sonji (Student)" userId="95cc00cf-3b7c-4b6f-bc46-1865d94ee68f" providerId="ADAL" clId="{2D83B354-F254-4EB9-B678-5C771DB4B470}" dt="2023-11-04T10:01:38.713" v="815"/>
          <ac:spMkLst>
            <pc:docMk/>
            <pc:sldMk cId="3030192224" sldId="270"/>
            <ac:spMk id="2" creationId="{4A66FD69-F10F-C631-E513-B8A0460A8B59}"/>
          </ac:spMkLst>
        </pc:spChg>
        <pc:spChg chg="del">
          <ac:chgData name="Mohammad Sonji (Student)" userId="95cc00cf-3b7c-4b6f-bc46-1865d94ee68f" providerId="ADAL" clId="{2D83B354-F254-4EB9-B678-5C771DB4B470}" dt="2023-11-04T10:01:38.151" v="814" actId="478"/>
          <ac:spMkLst>
            <pc:docMk/>
            <pc:sldMk cId="3030192224" sldId="270"/>
            <ac:spMk id="5" creationId="{F55D7D79-8E6E-BDB4-C042-4D69A553769A}"/>
          </ac:spMkLst>
        </pc:spChg>
        <pc:graphicFrameChg chg="mod modGraphic">
          <ac:chgData name="Mohammad Sonji (Student)" userId="95cc00cf-3b7c-4b6f-bc46-1865d94ee68f" providerId="ADAL" clId="{2D83B354-F254-4EB9-B678-5C771DB4B470}" dt="2023-11-26T07:11:59.290" v="1385" actId="20577"/>
          <ac:graphicFrameMkLst>
            <pc:docMk/>
            <pc:sldMk cId="3030192224" sldId="270"/>
            <ac:graphicFrameMk id="29" creationId="{CC4E5E39-8F5F-5599-0070-1EC799D1614D}"/>
          </ac:graphicFrameMkLst>
        </pc:graphicFrameChg>
        <pc:picChg chg="mod">
          <ac:chgData name="Mohammad Sonji (Student)" userId="95cc00cf-3b7c-4b6f-bc46-1865d94ee68f" providerId="ADAL" clId="{2D83B354-F254-4EB9-B678-5C771DB4B470}" dt="2023-11-26T07:06:41.691" v="1374" actId="688"/>
          <ac:picMkLst>
            <pc:docMk/>
            <pc:sldMk cId="3030192224" sldId="270"/>
            <ac:picMk id="11" creationId="{AB00EDE5-036F-476D-1AD7-8BFA641DE1BD}"/>
          </ac:picMkLst>
        </pc:picChg>
      </pc:sldChg>
      <pc:sldChg chg="addSp delSp modSp mod">
        <pc:chgData name="Mohammad Sonji (Student)" userId="95cc00cf-3b7c-4b6f-bc46-1865d94ee68f" providerId="ADAL" clId="{2D83B354-F254-4EB9-B678-5C771DB4B470}" dt="2023-11-28T05:55:06.599" v="1470" actId="20577"/>
        <pc:sldMkLst>
          <pc:docMk/>
          <pc:sldMk cId="314588257" sldId="273"/>
        </pc:sldMkLst>
        <pc:spChg chg="add mod">
          <ac:chgData name="Mohammad Sonji (Student)" userId="95cc00cf-3b7c-4b6f-bc46-1865d94ee68f" providerId="ADAL" clId="{2D83B354-F254-4EB9-B678-5C771DB4B470}" dt="2023-11-04T10:01:46.130" v="818"/>
          <ac:spMkLst>
            <pc:docMk/>
            <pc:sldMk cId="314588257" sldId="273"/>
            <ac:spMk id="2" creationId="{4A1ADAC6-7F08-D9C3-11E6-742833527640}"/>
          </ac:spMkLst>
        </pc:spChg>
        <pc:spChg chg="del mod">
          <ac:chgData name="Mohammad Sonji (Student)" userId="95cc00cf-3b7c-4b6f-bc46-1865d94ee68f" providerId="ADAL" clId="{2D83B354-F254-4EB9-B678-5C771DB4B470}" dt="2023-11-04T10:01:45.833" v="817" actId="478"/>
          <ac:spMkLst>
            <pc:docMk/>
            <pc:sldMk cId="314588257" sldId="273"/>
            <ac:spMk id="6" creationId="{5B3E9B38-ECC5-2469-6210-68121152D308}"/>
          </ac:spMkLst>
        </pc:spChg>
        <pc:spChg chg="mod">
          <ac:chgData name="Mohammad Sonji (Student)" userId="95cc00cf-3b7c-4b6f-bc46-1865d94ee68f" providerId="ADAL" clId="{2D83B354-F254-4EB9-B678-5C771DB4B470}" dt="2023-11-28T05:55:06.599" v="1470" actId="20577"/>
          <ac:spMkLst>
            <pc:docMk/>
            <pc:sldMk cId="314588257" sldId="273"/>
            <ac:spMk id="7" creationId="{5A4951F0-2925-9B02-DF16-7A24C9605047}"/>
          </ac:spMkLst>
        </pc:spChg>
      </pc:sldChg>
      <pc:sldChg chg="addSp delSp modSp mod">
        <pc:chgData name="Mohammad Sonji (Student)" userId="95cc00cf-3b7c-4b6f-bc46-1865d94ee68f" providerId="ADAL" clId="{2D83B354-F254-4EB9-B678-5C771DB4B470}" dt="2023-11-28T05:49:29.073" v="1467" actId="14100"/>
        <pc:sldMkLst>
          <pc:docMk/>
          <pc:sldMk cId="2375012905" sldId="274"/>
        </pc:sldMkLst>
        <pc:spChg chg="del">
          <ac:chgData name="Mohammad Sonji (Student)" userId="95cc00cf-3b7c-4b6f-bc46-1865d94ee68f" providerId="ADAL" clId="{2D83B354-F254-4EB9-B678-5C771DB4B470}" dt="2023-11-04T10:01:33.566" v="813" actId="478"/>
          <ac:spMkLst>
            <pc:docMk/>
            <pc:sldMk cId="2375012905" sldId="274"/>
            <ac:spMk id="2" creationId="{98201203-84CF-C33A-D94B-39DE51FA1CED}"/>
          </ac:spMkLst>
        </pc:spChg>
        <pc:spChg chg="add mod">
          <ac:chgData name="Mohammad Sonji (Student)" userId="95cc00cf-3b7c-4b6f-bc46-1865d94ee68f" providerId="ADAL" clId="{2D83B354-F254-4EB9-B678-5C771DB4B470}" dt="2023-11-04T10:01:20.759" v="812" actId="1035"/>
          <ac:spMkLst>
            <pc:docMk/>
            <pc:sldMk cId="2375012905" sldId="274"/>
            <ac:spMk id="3" creationId="{060A603D-E242-91BF-BF9C-9A16DECFC638}"/>
          </ac:spMkLst>
        </pc:spChg>
        <pc:spChg chg="mod">
          <ac:chgData name="Mohammad Sonji (Student)" userId="95cc00cf-3b7c-4b6f-bc46-1865d94ee68f" providerId="ADAL" clId="{2D83B354-F254-4EB9-B678-5C771DB4B470}" dt="2023-11-04T09:38:19.840" v="686" actId="20577"/>
          <ac:spMkLst>
            <pc:docMk/>
            <pc:sldMk cId="2375012905" sldId="274"/>
            <ac:spMk id="5" creationId="{366CAF7B-1657-43E6-F40B-F5E0E9AF8905}"/>
          </ac:spMkLst>
        </pc:spChg>
        <pc:spChg chg="mod">
          <ac:chgData name="Mohammad Sonji (Student)" userId="95cc00cf-3b7c-4b6f-bc46-1865d94ee68f" providerId="ADAL" clId="{2D83B354-F254-4EB9-B678-5C771DB4B470}" dt="2023-11-04T09:47:48.438" v="713" actId="1582"/>
          <ac:spMkLst>
            <pc:docMk/>
            <pc:sldMk cId="2375012905" sldId="274"/>
            <ac:spMk id="60" creationId="{2FF227CB-A99D-FAD4-9DF4-7B6039290826}"/>
          </ac:spMkLst>
        </pc:spChg>
        <pc:spChg chg="mod">
          <ac:chgData name="Mohammad Sonji (Student)" userId="95cc00cf-3b7c-4b6f-bc46-1865d94ee68f" providerId="ADAL" clId="{2D83B354-F254-4EB9-B678-5C771DB4B470}" dt="2023-11-04T09:47:54.457" v="714" actId="1582"/>
          <ac:spMkLst>
            <pc:docMk/>
            <pc:sldMk cId="2375012905" sldId="274"/>
            <ac:spMk id="61" creationId="{3C628EC4-5145-ACED-5ECE-72D5D61271C9}"/>
          </ac:spMkLst>
        </pc:spChg>
        <pc:graphicFrameChg chg="mod modGraphic">
          <ac:chgData name="Mohammad Sonji (Student)" userId="95cc00cf-3b7c-4b6f-bc46-1865d94ee68f" providerId="ADAL" clId="{2D83B354-F254-4EB9-B678-5C771DB4B470}" dt="2023-11-28T05:37:35.960" v="1460"/>
          <ac:graphicFrameMkLst>
            <pc:docMk/>
            <pc:sldMk cId="2375012905" sldId="274"/>
            <ac:graphicFrameMk id="59" creationId="{6ABF4FE9-5826-CB22-B5CD-93DF4D489783}"/>
          </ac:graphicFrameMkLst>
        </pc:graphicFrameChg>
        <pc:picChg chg="add mod">
          <ac:chgData name="Mohammad Sonji (Student)" userId="95cc00cf-3b7c-4b6f-bc46-1865d94ee68f" providerId="ADAL" clId="{2D83B354-F254-4EB9-B678-5C771DB4B470}" dt="2023-11-28T05:49:29.073" v="1467" actId="14100"/>
          <ac:picMkLst>
            <pc:docMk/>
            <pc:sldMk cId="2375012905" sldId="274"/>
            <ac:picMk id="1026" creationId="{49B9CF36-A89B-40DB-ACEB-95A369FDC899}"/>
          </ac:picMkLst>
        </pc:picChg>
      </pc:sldChg>
      <pc:sldChg chg="modSp mod">
        <pc:chgData name="Mohammad Sonji (Student)" userId="95cc00cf-3b7c-4b6f-bc46-1865d94ee68f" providerId="ADAL" clId="{2D83B354-F254-4EB9-B678-5C771DB4B470}" dt="2023-11-26T06:10:23.359" v="1366" actId="20577"/>
        <pc:sldMkLst>
          <pc:docMk/>
          <pc:sldMk cId="2806152822" sldId="277"/>
        </pc:sldMkLst>
        <pc:spChg chg="mod">
          <ac:chgData name="Mohammad Sonji (Student)" userId="95cc00cf-3b7c-4b6f-bc46-1865d94ee68f" providerId="ADAL" clId="{2D83B354-F254-4EB9-B678-5C771DB4B470}" dt="2023-11-26T06:10:23.359" v="1366" actId="20577"/>
          <ac:spMkLst>
            <pc:docMk/>
            <pc:sldMk cId="2806152822" sldId="277"/>
            <ac:spMk id="12" creationId="{93FE0184-270D-65C3-0187-9BEDCC85C68E}"/>
          </ac:spMkLst>
        </pc:spChg>
      </pc:sldChg>
      <pc:sldChg chg="addSp delSp modSp mod">
        <pc:chgData name="Mohammad Sonji (Student)" userId="95cc00cf-3b7c-4b6f-bc46-1865d94ee68f" providerId="ADAL" clId="{2D83B354-F254-4EB9-B678-5C771DB4B470}" dt="2023-11-04T10:02:14.159" v="829"/>
        <pc:sldMkLst>
          <pc:docMk/>
          <pc:sldMk cId="2534340631" sldId="278"/>
        </pc:sldMkLst>
        <pc:spChg chg="add mod">
          <ac:chgData name="Mohammad Sonji (Student)" userId="95cc00cf-3b7c-4b6f-bc46-1865d94ee68f" providerId="ADAL" clId="{2D83B354-F254-4EB9-B678-5C771DB4B470}" dt="2023-11-04T10:02:14.159" v="829"/>
          <ac:spMkLst>
            <pc:docMk/>
            <pc:sldMk cId="2534340631" sldId="278"/>
            <ac:spMk id="2" creationId="{2182DA42-CC95-C950-D3D2-AC5CE2366BA5}"/>
          </ac:spMkLst>
        </pc:spChg>
        <pc:spChg chg="del">
          <ac:chgData name="Mohammad Sonji (Student)" userId="95cc00cf-3b7c-4b6f-bc46-1865d94ee68f" providerId="ADAL" clId="{2D83B354-F254-4EB9-B678-5C771DB4B470}" dt="2023-11-04T10:02:13.487" v="828" actId="478"/>
          <ac:spMkLst>
            <pc:docMk/>
            <pc:sldMk cId="2534340631" sldId="278"/>
            <ac:spMk id="5" creationId="{F55D7D79-8E6E-BDB4-C042-4D69A553769A}"/>
          </ac:spMkLst>
        </pc:spChg>
      </pc:sldChg>
      <pc:sldChg chg="addSp delSp modSp mod">
        <pc:chgData name="Mohammad Sonji (Student)" userId="95cc00cf-3b7c-4b6f-bc46-1865d94ee68f" providerId="ADAL" clId="{2D83B354-F254-4EB9-B678-5C771DB4B470}" dt="2023-11-26T07:48:37.289" v="1426"/>
        <pc:sldMkLst>
          <pc:docMk/>
          <pc:sldMk cId="3410407600" sldId="279"/>
        </pc:sldMkLst>
        <pc:spChg chg="del">
          <ac:chgData name="Mohammad Sonji (Student)" userId="95cc00cf-3b7c-4b6f-bc46-1865d94ee68f" providerId="ADAL" clId="{2D83B354-F254-4EB9-B678-5C771DB4B470}" dt="2023-11-04T10:01:51.772" v="819" actId="478"/>
          <ac:spMkLst>
            <pc:docMk/>
            <pc:sldMk cId="3410407600" sldId="279"/>
            <ac:spMk id="2" creationId="{98201203-84CF-C33A-D94B-39DE51FA1CED}"/>
          </ac:spMkLst>
        </pc:spChg>
        <pc:spChg chg="mod">
          <ac:chgData name="Mohammad Sonji (Student)" userId="95cc00cf-3b7c-4b6f-bc46-1865d94ee68f" providerId="ADAL" clId="{2D83B354-F254-4EB9-B678-5C771DB4B470}" dt="2023-11-04T09:50:24.536" v="717" actId="1076"/>
          <ac:spMkLst>
            <pc:docMk/>
            <pc:sldMk cId="3410407600" sldId="279"/>
            <ac:spMk id="4" creationId="{6E8CC6BE-9782-6FF5-E942-7EBADDF998C2}"/>
          </ac:spMkLst>
        </pc:spChg>
        <pc:spChg chg="add mod">
          <ac:chgData name="Mohammad Sonji (Student)" userId="95cc00cf-3b7c-4b6f-bc46-1865d94ee68f" providerId="ADAL" clId="{2D83B354-F254-4EB9-B678-5C771DB4B470}" dt="2023-11-04T10:01:52.155" v="820"/>
          <ac:spMkLst>
            <pc:docMk/>
            <pc:sldMk cId="3410407600" sldId="279"/>
            <ac:spMk id="5" creationId="{385A68F8-3808-4FA4-97E2-CE88F4BAAEBC}"/>
          </ac:spMkLst>
        </pc:spChg>
        <pc:graphicFrameChg chg="mod modGraphic">
          <ac:chgData name="Mohammad Sonji (Student)" userId="95cc00cf-3b7c-4b6f-bc46-1865d94ee68f" providerId="ADAL" clId="{2D83B354-F254-4EB9-B678-5C771DB4B470}" dt="2023-11-26T07:48:37.289" v="1426"/>
          <ac:graphicFrameMkLst>
            <pc:docMk/>
            <pc:sldMk cId="3410407600" sldId="279"/>
            <ac:graphicFrameMk id="3" creationId="{BCBAB85B-0A2B-0171-B89D-13C7CBBA6190}"/>
          </ac:graphicFrameMkLst>
        </pc:graphicFrameChg>
      </pc:sldChg>
      <pc:sldChg chg="addSp delSp modSp mod">
        <pc:chgData name="Mohammad Sonji (Student)" userId="95cc00cf-3b7c-4b6f-bc46-1865d94ee68f" providerId="ADAL" clId="{2D83B354-F254-4EB9-B678-5C771DB4B470}" dt="2023-11-04T10:01:56.991" v="822"/>
        <pc:sldMkLst>
          <pc:docMk/>
          <pc:sldMk cId="1275956183" sldId="280"/>
        </pc:sldMkLst>
        <pc:spChg chg="add mod">
          <ac:chgData name="Mohammad Sonji (Student)" userId="95cc00cf-3b7c-4b6f-bc46-1865d94ee68f" providerId="ADAL" clId="{2D83B354-F254-4EB9-B678-5C771DB4B470}" dt="2023-11-04T10:01:56.991" v="822"/>
          <ac:spMkLst>
            <pc:docMk/>
            <pc:sldMk cId="1275956183" sldId="280"/>
            <ac:spMk id="2" creationId="{6BE0445F-78C2-E118-5F40-D8332D19DBA1}"/>
          </ac:spMkLst>
        </pc:spChg>
        <pc:spChg chg="del">
          <ac:chgData name="Mohammad Sonji (Student)" userId="95cc00cf-3b7c-4b6f-bc46-1865d94ee68f" providerId="ADAL" clId="{2D83B354-F254-4EB9-B678-5C771DB4B470}" dt="2023-11-04T10:01:56.599" v="821" actId="478"/>
          <ac:spMkLst>
            <pc:docMk/>
            <pc:sldMk cId="1275956183" sldId="280"/>
            <ac:spMk id="6" creationId="{5B3E9B38-ECC5-2469-6210-68121152D308}"/>
          </ac:spMkLst>
        </pc:spChg>
      </pc:sldChg>
      <pc:sldChg chg="del mod modShow">
        <pc:chgData name="Mohammad Sonji (Student)" userId="95cc00cf-3b7c-4b6f-bc46-1865d94ee68f" providerId="ADAL" clId="{2D83B354-F254-4EB9-B678-5C771DB4B470}" dt="2023-11-26T09:21:29.374" v="1436" actId="2696"/>
        <pc:sldMkLst>
          <pc:docMk/>
          <pc:sldMk cId="4160739725" sldId="281"/>
        </pc:sldMkLst>
      </pc:sldChg>
      <pc:sldChg chg="addSp delSp modSp del mod">
        <pc:chgData name="Mohammad Sonji (Student)" userId="95cc00cf-3b7c-4b6f-bc46-1865d94ee68f" providerId="ADAL" clId="{2D83B354-F254-4EB9-B678-5C771DB4B470}" dt="2023-11-26T09:14:10.980" v="1427" actId="2696"/>
        <pc:sldMkLst>
          <pc:docMk/>
          <pc:sldMk cId="1625305289" sldId="282"/>
        </pc:sldMkLst>
        <pc:spChg chg="add mod">
          <ac:chgData name="Mohammad Sonji (Student)" userId="95cc00cf-3b7c-4b6f-bc46-1865d94ee68f" providerId="ADAL" clId="{2D83B354-F254-4EB9-B678-5C771DB4B470}" dt="2023-11-04T10:02:01.829" v="824"/>
          <ac:spMkLst>
            <pc:docMk/>
            <pc:sldMk cId="1625305289" sldId="282"/>
            <ac:spMk id="2" creationId="{CB0BC76B-1998-103B-8891-60ECBDF58014}"/>
          </ac:spMkLst>
        </pc:spChg>
        <pc:spChg chg="del">
          <ac:chgData name="Mohammad Sonji (Student)" userId="95cc00cf-3b7c-4b6f-bc46-1865d94ee68f" providerId="ADAL" clId="{2D83B354-F254-4EB9-B678-5C771DB4B470}" dt="2023-11-04T10:02:01.404" v="823" actId="478"/>
          <ac:spMkLst>
            <pc:docMk/>
            <pc:sldMk cId="1625305289" sldId="282"/>
            <ac:spMk id="6" creationId="{5B3E9B38-ECC5-2469-6210-68121152D308}"/>
          </ac:spMkLst>
        </pc:spChg>
      </pc:sldChg>
      <pc:sldChg chg="addSp delSp modSp del mod">
        <pc:chgData name="Mohammad Sonji (Student)" userId="95cc00cf-3b7c-4b6f-bc46-1865d94ee68f" providerId="ADAL" clId="{2D83B354-F254-4EB9-B678-5C771DB4B470}" dt="2023-11-26T09:14:15.568" v="1428" actId="2696"/>
        <pc:sldMkLst>
          <pc:docMk/>
          <pc:sldMk cId="1640690231" sldId="283"/>
        </pc:sldMkLst>
        <pc:spChg chg="add mod">
          <ac:chgData name="Mohammad Sonji (Student)" userId="95cc00cf-3b7c-4b6f-bc46-1865d94ee68f" providerId="ADAL" clId="{2D83B354-F254-4EB9-B678-5C771DB4B470}" dt="2023-11-04T10:02:07.159" v="827"/>
          <ac:spMkLst>
            <pc:docMk/>
            <pc:sldMk cId="1640690231" sldId="283"/>
            <ac:spMk id="3" creationId="{5B4C7A8F-EE2A-99E7-E05F-C33A67B31AC7}"/>
          </ac:spMkLst>
        </pc:spChg>
        <pc:spChg chg="del mod">
          <ac:chgData name="Mohammad Sonji (Student)" userId="95cc00cf-3b7c-4b6f-bc46-1865d94ee68f" providerId="ADAL" clId="{2D83B354-F254-4EB9-B678-5C771DB4B470}" dt="2023-11-04T10:02:06.722" v="826" actId="478"/>
          <ac:spMkLst>
            <pc:docMk/>
            <pc:sldMk cId="1640690231" sldId="283"/>
            <ac:spMk id="6" creationId="{5B3E9B38-ECC5-2469-6210-68121152D308}"/>
          </ac:spMkLst>
        </pc:spChg>
      </pc:sldChg>
      <pc:sldChg chg="addSp delSp modSp del mod">
        <pc:chgData name="Mohammad Sonji (Student)" userId="95cc00cf-3b7c-4b6f-bc46-1865d94ee68f" providerId="ADAL" clId="{2D83B354-F254-4EB9-B678-5C771DB4B470}" dt="2023-11-26T09:19:24.327" v="1429" actId="2696"/>
        <pc:sldMkLst>
          <pc:docMk/>
          <pc:sldMk cId="4034086056" sldId="285"/>
        </pc:sldMkLst>
        <pc:spChg chg="add mod">
          <ac:chgData name="Mohammad Sonji (Student)" userId="95cc00cf-3b7c-4b6f-bc46-1865d94ee68f" providerId="ADAL" clId="{2D83B354-F254-4EB9-B678-5C771DB4B470}" dt="2023-11-04T10:02:18.654" v="831"/>
          <ac:spMkLst>
            <pc:docMk/>
            <pc:sldMk cId="4034086056" sldId="285"/>
            <ac:spMk id="4" creationId="{B6896999-CBE1-FF2B-E04A-804B905A536D}"/>
          </ac:spMkLst>
        </pc:spChg>
        <pc:spChg chg="del">
          <ac:chgData name="Mohammad Sonji (Student)" userId="95cc00cf-3b7c-4b6f-bc46-1865d94ee68f" providerId="ADAL" clId="{2D83B354-F254-4EB9-B678-5C771DB4B470}" dt="2023-11-04T10:02:18.217" v="830" actId="478"/>
          <ac:spMkLst>
            <pc:docMk/>
            <pc:sldMk cId="4034086056" sldId="285"/>
            <ac:spMk id="5" creationId="{F55D7D79-8E6E-BDB4-C042-4D69A553769A}"/>
          </ac:spMkLst>
        </pc:spChg>
        <pc:graphicFrameChg chg="modGraphic">
          <ac:chgData name="Mohammad Sonji (Student)" userId="95cc00cf-3b7c-4b6f-bc46-1865d94ee68f" providerId="ADAL" clId="{2D83B354-F254-4EB9-B678-5C771DB4B470}" dt="2023-11-04T04:52:46.147" v="32" actId="403"/>
          <ac:graphicFrameMkLst>
            <pc:docMk/>
            <pc:sldMk cId="4034086056" sldId="285"/>
            <ac:graphicFrameMk id="9" creationId="{21B2866A-C606-F8A9-77DF-66FD32374372}"/>
          </ac:graphicFrameMkLst>
        </pc:graphicFrameChg>
      </pc:sldChg>
      <pc:sldChg chg="addSp delSp modSp add del mod">
        <pc:chgData name="Mohammad Sonji (Student)" userId="95cc00cf-3b7c-4b6f-bc46-1865d94ee68f" providerId="ADAL" clId="{2D83B354-F254-4EB9-B678-5C771DB4B470}" dt="2023-11-26T09:19:45.427" v="1433" actId="47"/>
        <pc:sldMkLst>
          <pc:docMk/>
          <pc:sldMk cId="1274935437" sldId="286"/>
        </pc:sldMkLst>
        <pc:spChg chg="del">
          <ac:chgData name="Mohammad Sonji (Student)" userId="95cc00cf-3b7c-4b6f-bc46-1865d94ee68f" providerId="ADAL" clId="{2D83B354-F254-4EB9-B678-5C771DB4B470}" dt="2023-11-04T10:02:23.175" v="832" actId="478"/>
          <ac:spMkLst>
            <pc:docMk/>
            <pc:sldMk cId="1274935437" sldId="286"/>
            <ac:spMk id="2" creationId="{98201203-84CF-C33A-D94B-39DE51FA1CED}"/>
          </ac:spMkLst>
        </pc:spChg>
        <pc:spChg chg="add mod">
          <ac:chgData name="Mohammad Sonji (Student)" userId="95cc00cf-3b7c-4b6f-bc46-1865d94ee68f" providerId="ADAL" clId="{2D83B354-F254-4EB9-B678-5C771DB4B470}" dt="2023-11-04T10:02:23.440" v="833"/>
          <ac:spMkLst>
            <pc:docMk/>
            <pc:sldMk cId="1274935437" sldId="286"/>
            <ac:spMk id="3" creationId="{1C341D09-A76F-1215-6AF8-273143AF63D2}"/>
          </ac:spMkLst>
        </pc:spChg>
        <pc:spChg chg="mod">
          <ac:chgData name="Mohammad Sonji (Student)" userId="95cc00cf-3b7c-4b6f-bc46-1865d94ee68f" providerId="ADAL" clId="{2D83B354-F254-4EB9-B678-5C771DB4B470}" dt="2023-11-04T09:37:24.123" v="677" actId="1076"/>
          <ac:spMkLst>
            <pc:docMk/>
            <pc:sldMk cId="1274935437" sldId="286"/>
            <ac:spMk id="14" creationId="{271E1953-56EA-B743-752B-3F4A93AE5FCE}"/>
          </ac:spMkLst>
        </pc:spChg>
        <pc:spChg chg="mod">
          <ac:chgData name="Mohammad Sonji (Student)" userId="95cc00cf-3b7c-4b6f-bc46-1865d94ee68f" providerId="ADAL" clId="{2D83B354-F254-4EB9-B678-5C771DB4B470}" dt="2023-11-04T09:37:31.500" v="678" actId="1076"/>
          <ac:spMkLst>
            <pc:docMk/>
            <pc:sldMk cId="1274935437" sldId="286"/>
            <ac:spMk id="21" creationId="{6C7DA019-7664-9C83-C99E-3B4F71593957}"/>
          </ac:spMkLst>
        </pc:spChg>
      </pc:sldChg>
      <pc:sldChg chg="addSp delSp modSp del mod">
        <pc:chgData name="Mohammad Sonji (Student)" userId="95cc00cf-3b7c-4b6f-bc46-1865d94ee68f" providerId="ADAL" clId="{2D83B354-F254-4EB9-B678-5C771DB4B470}" dt="2023-11-26T09:19:42.453" v="1432" actId="47"/>
        <pc:sldMkLst>
          <pc:docMk/>
          <pc:sldMk cId="1267732639" sldId="287"/>
        </pc:sldMkLst>
        <pc:spChg chg="del">
          <ac:chgData name="Mohammad Sonji (Student)" userId="95cc00cf-3b7c-4b6f-bc46-1865d94ee68f" providerId="ADAL" clId="{2D83B354-F254-4EB9-B678-5C771DB4B470}" dt="2023-11-04T10:02:27.783" v="834" actId="478"/>
          <ac:spMkLst>
            <pc:docMk/>
            <pc:sldMk cId="1267732639" sldId="287"/>
            <ac:spMk id="2" creationId="{98201203-84CF-C33A-D94B-39DE51FA1CED}"/>
          </ac:spMkLst>
        </pc:spChg>
        <pc:spChg chg="add mod">
          <ac:chgData name="Mohammad Sonji (Student)" userId="95cc00cf-3b7c-4b6f-bc46-1865d94ee68f" providerId="ADAL" clId="{2D83B354-F254-4EB9-B678-5C771DB4B470}" dt="2023-11-04T10:02:28.123" v="835"/>
          <ac:spMkLst>
            <pc:docMk/>
            <pc:sldMk cId="1267732639" sldId="287"/>
            <ac:spMk id="11" creationId="{AE64F63E-D6E8-2784-7C72-DAE27B3F97F3}"/>
          </ac:spMkLst>
        </pc:spChg>
        <pc:spChg chg="mod">
          <ac:chgData name="Mohammad Sonji (Student)" userId="95cc00cf-3b7c-4b6f-bc46-1865d94ee68f" providerId="ADAL" clId="{2D83B354-F254-4EB9-B678-5C771DB4B470}" dt="2023-11-04T09:37:47.253" v="680" actId="14100"/>
          <ac:spMkLst>
            <pc:docMk/>
            <pc:sldMk cId="1267732639" sldId="287"/>
            <ac:spMk id="28" creationId="{2E6AB48C-B491-7163-E9E8-F63D8AAEE992}"/>
          </ac:spMkLst>
        </pc:spChg>
        <pc:spChg chg="mod">
          <ac:chgData name="Mohammad Sonji (Student)" userId="95cc00cf-3b7c-4b6f-bc46-1865d94ee68f" providerId="ADAL" clId="{2D83B354-F254-4EB9-B678-5C771DB4B470}" dt="2023-11-04T09:37:40.885" v="679" actId="1076"/>
          <ac:spMkLst>
            <pc:docMk/>
            <pc:sldMk cId="1267732639" sldId="287"/>
            <ac:spMk id="35" creationId="{ECFA2414-E1C3-5BDF-53D6-8AAC21D64255}"/>
          </ac:spMkLst>
        </pc:spChg>
        <pc:cxnChg chg="mod">
          <ac:chgData name="Mohammad Sonji (Student)" userId="95cc00cf-3b7c-4b6f-bc46-1865d94ee68f" providerId="ADAL" clId="{2D83B354-F254-4EB9-B678-5C771DB4B470}" dt="2023-11-04T09:37:47.253" v="680" actId="14100"/>
          <ac:cxnSpMkLst>
            <pc:docMk/>
            <pc:sldMk cId="1267732639" sldId="287"/>
            <ac:cxnSpMk id="30" creationId="{051AA21D-60B7-CC24-C7A4-D19AF0ABCD79}"/>
          </ac:cxnSpMkLst>
        </pc:cxnChg>
        <pc:cxnChg chg="mod">
          <ac:chgData name="Mohammad Sonji (Student)" userId="95cc00cf-3b7c-4b6f-bc46-1865d94ee68f" providerId="ADAL" clId="{2D83B354-F254-4EB9-B678-5C771DB4B470}" dt="2023-11-04T09:37:47.253" v="680" actId="14100"/>
          <ac:cxnSpMkLst>
            <pc:docMk/>
            <pc:sldMk cId="1267732639" sldId="287"/>
            <ac:cxnSpMk id="32" creationId="{9CA2E44A-F6C2-733D-8E31-ED607C374F80}"/>
          </ac:cxnSpMkLst>
        </pc:cxnChg>
        <pc:cxnChg chg="mod">
          <ac:chgData name="Mohammad Sonji (Student)" userId="95cc00cf-3b7c-4b6f-bc46-1865d94ee68f" providerId="ADAL" clId="{2D83B354-F254-4EB9-B678-5C771DB4B470}" dt="2023-11-04T09:37:47.253" v="680" actId="14100"/>
          <ac:cxnSpMkLst>
            <pc:docMk/>
            <pc:sldMk cId="1267732639" sldId="287"/>
            <ac:cxnSpMk id="33" creationId="{C4122306-3A33-B1D7-20F9-9A29A6110F58}"/>
          </ac:cxnSpMkLst>
        </pc:cxnChg>
        <pc:cxnChg chg="mod">
          <ac:chgData name="Mohammad Sonji (Student)" userId="95cc00cf-3b7c-4b6f-bc46-1865d94ee68f" providerId="ADAL" clId="{2D83B354-F254-4EB9-B678-5C771DB4B470}" dt="2023-11-04T09:37:47.253" v="680" actId="14100"/>
          <ac:cxnSpMkLst>
            <pc:docMk/>
            <pc:sldMk cId="1267732639" sldId="287"/>
            <ac:cxnSpMk id="36" creationId="{32F7C934-4F49-D0BE-E433-3708FD30A52F}"/>
          </ac:cxnSpMkLst>
        </pc:cxnChg>
      </pc:sldChg>
      <pc:sldChg chg="addSp delSp modSp mod">
        <pc:chgData name="Mohammad Sonji (Student)" userId="95cc00cf-3b7c-4b6f-bc46-1865d94ee68f" providerId="ADAL" clId="{2D83B354-F254-4EB9-B678-5C771DB4B470}" dt="2023-11-28T06:17:47.773" v="1471" actId="20577"/>
        <pc:sldMkLst>
          <pc:docMk/>
          <pc:sldMk cId="2502149483" sldId="288"/>
        </pc:sldMkLst>
        <pc:spChg chg="del">
          <ac:chgData name="Mohammad Sonji (Student)" userId="95cc00cf-3b7c-4b6f-bc46-1865d94ee68f" providerId="ADAL" clId="{2D83B354-F254-4EB9-B678-5C771DB4B470}" dt="2023-11-04T10:02:37.240" v="838" actId="478"/>
          <ac:spMkLst>
            <pc:docMk/>
            <pc:sldMk cId="2502149483" sldId="288"/>
            <ac:spMk id="2" creationId="{98201203-84CF-C33A-D94B-39DE51FA1CED}"/>
          </ac:spMkLst>
        </pc:spChg>
        <pc:spChg chg="add mod">
          <ac:chgData name="Mohammad Sonji (Student)" userId="95cc00cf-3b7c-4b6f-bc46-1865d94ee68f" providerId="ADAL" clId="{2D83B354-F254-4EB9-B678-5C771DB4B470}" dt="2023-11-04T10:02:37.520" v="839"/>
          <ac:spMkLst>
            <pc:docMk/>
            <pc:sldMk cId="2502149483" sldId="288"/>
            <ac:spMk id="3" creationId="{7EA50045-88E2-8E7F-6FE2-12471BFE0E8F}"/>
          </ac:spMkLst>
        </pc:spChg>
        <pc:spChg chg="mod">
          <ac:chgData name="Mohammad Sonji (Student)" userId="95cc00cf-3b7c-4b6f-bc46-1865d94ee68f" providerId="ADAL" clId="{2D83B354-F254-4EB9-B678-5C771DB4B470}" dt="2023-11-26T09:20:28.228" v="1435" actId="1076"/>
          <ac:spMkLst>
            <pc:docMk/>
            <pc:sldMk cId="2502149483" sldId="288"/>
            <ac:spMk id="7" creationId="{D736E282-18F1-BF65-3E7A-F72E75F635F9}"/>
          </ac:spMkLst>
        </pc:spChg>
        <pc:spChg chg="mod">
          <ac:chgData name="Mohammad Sonji (Student)" userId="95cc00cf-3b7c-4b6f-bc46-1865d94ee68f" providerId="ADAL" clId="{2D83B354-F254-4EB9-B678-5C771DB4B470}" dt="2023-11-28T06:17:47.773" v="1471" actId="20577"/>
          <ac:spMkLst>
            <pc:docMk/>
            <pc:sldMk cId="2502149483" sldId="288"/>
            <ac:spMk id="551" creationId="{B1EE74A9-6E27-E825-05ED-09A01FC082E2}"/>
          </ac:spMkLst>
        </pc:spChg>
      </pc:sldChg>
      <pc:sldChg chg="addSp delSp modSp mod">
        <pc:chgData name="Mohammad Sonji (Student)" userId="95cc00cf-3b7c-4b6f-bc46-1865d94ee68f" providerId="ADAL" clId="{2D83B354-F254-4EB9-B678-5C771DB4B470}" dt="2023-11-04T10:02:32.382" v="837"/>
        <pc:sldMkLst>
          <pc:docMk/>
          <pc:sldMk cId="2442742736" sldId="289"/>
        </pc:sldMkLst>
        <pc:spChg chg="add mod">
          <ac:chgData name="Mohammad Sonji (Student)" userId="95cc00cf-3b7c-4b6f-bc46-1865d94ee68f" providerId="ADAL" clId="{2D83B354-F254-4EB9-B678-5C771DB4B470}" dt="2023-11-04T10:02:32.382" v="837"/>
          <ac:spMkLst>
            <pc:docMk/>
            <pc:sldMk cId="2442742736" sldId="289"/>
            <ac:spMk id="2" creationId="{BF77ABEB-84BA-5145-6D54-A8183A5114FE}"/>
          </ac:spMkLst>
        </pc:spChg>
        <pc:spChg chg="del">
          <ac:chgData name="Mohammad Sonji (Student)" userId="95cc00cf-3b7c-4b6f-bc46-1865d94ee68f" providerId="ADAL" clId="{2D83B354-F254-4EB9-B678-5C771DB4B470}" dt="2023-11-04T10:02:31.827" v="836" actId="478"/>
          <ac:spMkLst>
            <pc:docMk/>
            <pc:sldMk cId="2442742736" sldId="289"/>
            <ac:spMk id="5" creationId="{F55D7D79-8E6E-BDB4-C042-4D69A553769A}"/>
          </ac:spMkLst>
        </pc:spChg>
        <pc:graphicFrameChg chg="modGraphic">
          <ac:chgData name="Mohammad Sonji (Student)" userId="95cc00cf-3b7c-4b6f-bc46-1865d94ee68f" providerId="ADAL" clId="{2D83B354-F254-4EB9-B678-5C771DB4B470}" dt="2023-11-04T04:53:00.272" v="34" actId="403"/>
          <ac:graphicFrameMkLst>
            <pc:docMk/>
            <pc:sldMk cId="2442742736" sldId="289"/>
            <ac:graphicFrameMk id="9" creationId="{21B2866A-C606-F8A9-77DF-66FD32374372}"/>
          </ac:graphicFrameMkLst>
        </pc:graphicFrameChg>
      </pc:sldChg>
      <pc:sldChg chg="addSp delSp modSp mod">
        <pc:chgData name="Mohammad Sonji (Student)" userId="95cc00cf-3b7c-4b6f-bc46-1865d94ee68f" providerId="ADAL" clId="{2D83B354-F254-4EB9-B678-5C771DB4B470}" dt="2023-11-04T10:02:41.725" v="842"/>
        <pc:sldMkLst>
          <pc:docMk/>
          <pc:sldMk cId="4008463495" sldId="290"/>
        </pc:sldMkLst>
        <pc:spChg chg="add mod">
          <ac:chgData name="Mohammad Sonji (Student)" userId="95cc00cf-3b7c-4b6f-bc46-1865d94ee68f" providerId="ADAL" clId="{2D83B354-F254-4EB9-B678-5C771DB4B470}" dt="2023-11-04T10:02:41.725" v="842"/>
          <ac:spMkLst>
            <pc:docMk/>
            <pc:sldMk cId="4008463495" sldId="290"/>
            <ac:spMk id="4" creationId="{97D2CC08-AECF-572A-6160-EEDBADCDC6B6}"/>
          </ac:spMkLst>
        </pc:spChg>
        <pc:spChg chg="del mod">
          <ac:chgData name="Mohammad Sonji (Student)" userId="95cc00cf-3b7c-4b6f-bc46-1865d94ee68f" providerId="ADAL" clId="{2D83B354-F254-4EB9-B678-5C771DB4B470}" dt="2023-11-04T10:02:41.442" v="841" actId="478"/>
          <ac:spMkLst>
            <pc:docMk/>
            <pc:sldMk cId="4008463495" sldId="290"/>
            <ac:spMk id="5" creationId="{F55D7D79-8E6E-BDB4-C042-4D69A553769A}"/>
          </ac:spMkLst>
        </pc:spChg>
      </pc:sldChg>
      <pc:sldChg chg="addSp delSp modSp mod">
        <pc:chgData name="Mohammad Sonji (Student)" userId="95cc00cf-3b7c-4b6f-bc46-1865d94ee68f" providerId="ADAL" clId="{2D83B354-F254-4EB9-B678-5C771DB4B470}" dt="2023-11-04T10:02:46.277" v="844"/>
        <pc:sldMkLst>
          <pc:docMk/>
          <pc:sldMk cId="1693348743" sldId="291"/>
        </pc:sldMkLst>
        <pc:spChg chg="del">
          <ac:chgData name="Mohammad Sonji (Student)" userId="95cc00cf-3b7c-4b6f-bc46-1865d94ee68f" providerId="ADAL" clId="{2D83B354-F254-4EB9-B678-5C771DB4B470}" dt="2023-11-04T10:02:45.981" v="843" actId="478"/>
          <ac:spMkLst>
            <pc:docMk/>
            <pc:sldMk cId="1693348743" sldId="291"/>
            <ac:spMk id="2" creationId="{98201203-84CF-C33A-D94B-39DE51FA1CED}"/>
          </ac:spMkLst>
        </pc:spChg>
        <pc:spChg chg="add mod">
          <ac:chgData name="Mohammad Sonji (Student)" userId="95cc00cf-3b7c-4b6f-bc46-1865d94ee68f" providerId="ADAL" clId="{2D83B354-F254-4EB9-B678-5C771DB4B470}" dt="2023-11-04T10:02:46.277" v="844"/>
          <ac:spMkLst>
            <pc:docMk/>
            <pc:sldMk cId="1693348743" sldId="291"/>
            <ac:spMk id="3" creationId="{0F6E5E17-32BF-43DE-3DC9-9A45E4F75355}"/>
          </ac:spMkLst>
        </pc:spChg>
      </pc:sldChg>
      <pc:sldChg chg="addSp delSp modSp add mod">
        <pc:chgData name="Mohammad Sonji (Student)" userId="95cc00cf-3b7c-4b6f-bc46-1865d94ee68f" providerId="ADAL" clId="{2D83B354-F254-4EB9-B678-5C771DB4B470}" dt="2023-11-28T06:39:00.377" v="1474" actId="1076"/>
        <pc:sldMkLst>
          <pc:docMk/>
          <pc:sldMk cId="2833224436" sldId="292"/>
        </pc:sldMkLst>
        <pc:spChg chg="add mod">
          <ac:chgData name="Mohammad Sonji (Student)" userId="95cc00cf-3b7c-4b6f-bc46-1865d94ee68f" providerId="ADAL" clId="{2D83B354-F254-4EB9-B678-5C771DB4B470}" dt="2023-11-04T10:02:53.117" v="846"/>
          <ac:spMkLst>
            <pc:docMk/>
            <pc:sldMk cId="2833224436" sldId="292"/>
            <ac:spMk id="2" creationId="{4689A928-0803-22E3-597C-80672AD13249}"/>
          </ac:spMkLst>
        </pc:spChg>
        <pc:spChg chg="mod">
          <ac:chgData name="Mohammad Sonji (Student)" userId="95cc00cf-3b7c-4b6f-bc46-1865d94ee68f" providerId="ADAL" clId="{2D83B354-F254-4EB9-B678-5C771DB4B470}" dt="2023-11-04T04:57:46.251" v="121" actId="1035"/>
          <ac:spMkLst>
            <pc:docMk/>
            <pc:sldMk cId="2833224436" sldId="292"/>
            <ac:spMk id="5" creationId="{9FF79580-45EB-1204-DC3D-98169A46FE2D}"/>
          </ac:spMkLst>
        </pc:spChg>
        <pc:spChg chg="del">
          <ac:chgData name="Mohammad Sonji (Student)" userId="95cc00cf-3b7c-4b6f-bc46-1865d94ee68f" providerId="ADAL" clId="{2D83B354-F254-4EB9-B678-5C771DB4B470}" dt="2023-11-04T10:02:52.836" v="845" actId="478"/>
          <ac:spMkLst>
            <pc:docMk/>
            <pc:sldMk cId="2833224436" sldId="292"/>
            <ac:spMk id="6" creationId="{5B3E9B38-ECC5-2469-6210-68121152D308}"/>
          </ac:spMkLst>
        </pc:spChg>
        <pc:spChg chg="del">
          <ac:chgData name="Mohammad Sonji (Student)" userId="95cc00cf-3b7c-4b6f-bc46-1865d94ee68f" providerId="ADAL" clId="{2D83B354-F254-4EB9-B678-5C771DB4B470}" dt="2023-11-04T04:56:21.106" v="51" actId="478"/>
          <ac:spMkLst>
            <pc:docMk/>
            <pc:sldMk cId="2833224436" sldId="292"/>
            <ac:spMk id="7" creationId="{5A4951F0-2925-9B02-DF16-7A24C9605047}"/>
          </ac:spMkLst>
        </pc:spChg>
        <pc:spChg chg="del mod">
          <ac:chgData name="Mohammad Sonji (Student)" userId="95cc00cf-3b7c-4b6f-bc46-1865d94ee68f" providerId="ADAL" clId="{2D83B354-F254-4EB9-B678-5C771DB4B470}" dt="2023-11-04T04:56:18.467" v="50" actId="478"/>
          <ac:spMkLst>
            <pc:docMk/>
            <pc:sldMk cId="2833224436" sldId="292"/>
            <ac:spMk id="8" creationId="{E7617E37-B60A-7283-9F93-D1F769B5C754}"/>
          </ac:spMkLst>
        </pc:spChg>
        <pc:spChg chg="add mod">
          <ac:chgData name="Mohammad Sonji (Student)" userId="95cc00cf-3b7c-4b6f-bc46-1865d94ee68f" providerId="ADAL" clId="{2D83B354-F254-4EB9-B678-5C771DB4B470}" dt="2023-11-04T05:19:14.880" v="325" actId="120"/>
          <ac:spMkLst>
            <pc:docMk/>
            <pc:sldMk cId="2833224436" sldId="292"/>
            <ac:spMk id="11" creationId="{621886E4-0364-C848-DAAC-9AA3A80CD082}"/>
          </ac:spMkLst>
        </pc:spChg>
        <pc:spChg chg="add mod">
          <ac:chgData name="Mohammad Sonji (Student)" userId="95cc00cf-3b7c-4b6f-bc46-1865d94ee68f" providerId="ADAL" clId="{2D83B354-F254-4EB9-B678-5C771DB4B470}" dt="2023-11-04T05:19:03.271" v="321" actId="120"/>
          <ac:spMkLst>
            <pc:docMk/>
            <pc:sldMk cId="2833224436" sldId="292"/>
            <ac:spMk id="14" creationId="{254B43B8-EA58-019E-6540-311364579E10}"/>
          </ac:spMkLst>
        </pc:spChg>
        <pc:spChg chg="add mod">
          <ac:chgData name="Mohammad Sonji (Student)" userId="95cc00cf-3b7c-4b6f-bc46-1865d94ee68f" providerId="ADAL" clId="{2D83B354-F254-4EB9-B678-5C771DB4B470}" dt="2023-11-04T05:30:57.437" v="530" actId="20577"/>
          <ac:spMkLst>
            <pc:docMk/>
            <pc:sldMk cId="2833224436" sldId="292"/>
            <ac:spMk id="17" creationId="{8E68696D-EFA0-FDF4-A90B-FFACA8E4F14B}"/>
          </ac:spMkLst>
        </pc:spChg>
        <pc:spChg chg="add mod">
          <ac:chgData name="Mohammad Sonji (Student)" userId="95cc00cf-3b7c-4b6f-bc46-1865d94ee68f" providerId="ADAL" clId="{2D83B354-F254-4EB9-B678-5C771DB4B470}" dt="2023-11-04T05:24:30.870" v="383" actId="20577"/>
          <ac:spMkLst>
            <pc:docMk/>
            <pc:sldMk cId="2833224436" sldId="292"/>
            <ac:spMk id="20" creationId="{6E020838-B456-0955-F32C-0EE82F5896B7}"/>
          </ac:spMkLst>
        </pc:spChg>
        <pc:spChg chg="add mod">
          <ac:chgData name="Mohammad Sonji (Student)" userId="95cc00cf-3b7c-4b6f-bc46-1865d94ee68f" providerId="ADAL" clId="{2D83B354-F254-4EB9-B678-5C771DB4B470}" dt="2023-11-04T05:24:27.617" v="382" actId="20577"/>
          <ac:spMkLst>
            <pc:docMk/>
            <pc:sldMk cId="2833224436" sldId="292"/>
            <ac:spMk id="25" creationId="{A7EB5473-45A9-96F6-AFC5-286CFC10400E}"/>
          </ac:spMkLst>
        </pc:spChg>
        <pc:spChg chg="add del mod">
          <ac:chgData name="Mohammad Sonji (Student)" userId="95cc00cf-3b7c-4b6f-bc46-1865d94ee68f" providerId="ADAL" clId="{2D83B354-F254-4EB9-B678-5C771DB4B470}" dt="2023-11-04T05:23:11.060" v="362"/>
          <ac:spMkLst>
            <pc:docMk/>
            <pc:sldMk cId="2833224436" sldId="292"/>
            <ac:spMk id="26" creationId="{8A151F5F-9231-E7E4-6EEF-F3127F6243B4}"/>
          </ac:spMkLst>
        </pc:spChg>
        <pc:spChg chg="add mod">
          <ac:chgData name="Mohammad Sonji (Student)" userId="95cc00cf-3b7c-4b6f-bc46-1865d94ee68f" providerId="ADAL" clId="{2D83B354-F254-4EB9-B678-5C771DB4B470}" dt="2023-11-04T05:26:50.258" v="451" actId="1076"/>
          <ac:spMkLst>
            <pc:docMk/>
            <pc:sldMk cId="2833224436" sldId="292"/>
            <ac:spMk id="30" creationId="{AB2DD37D-6539-B248-08F5-356A8B21DAF8}"/>
          </ac:spMkLst>
        </pc:spChg>
        <pc:spChg chg="add mod">
          <ac:chgData name="Mohammad Sonji (Student)" userId="95cc00cf-3b7c-4b6f-bc46-1865d94ee68f" providerId="ADAL" clId="{2D83B354-F254-4EB9-B678-5C771DB4B470}" dt="2023-11-04T05:41:51.209" v="676" actId="20577"/>
          <ac:spMkLst>
            <pc:docMk/>
            <pc:sldMk cId="2833224436" sldId="292"/>
            <ac:spMk id="33" creationId="{4EA0628C-BDC0-1858-1B0F-77EA83CC5D81}"/>
          </ac:spMkLst>
        </pc:spChg>
        <pc:spChg chg="add mod">
          <ac:chgData name="Mohammad Sonji (Student)" userId="95cc00cf-3b7c-4b6f-bc46-1865d94ee68f" providerId="ADAL" clId="{2D83B354-F254-4EB9-B678-5C771DB4B470}" dt="2023-11-04T05:41:38.696" v="675" actId="20577"/>
          <ac:spMkLst>
            <pc:docMk/>
            <pc:sldMk cId="2833224436" sldId="292"/>
            <ac:spMk id="36" creationId="{4557BC38-794C-5326-E4A8-C4117E2E0B6F}"/>
          </ac:spMkLst>
        </pc:spChg>
        <pc:spChg chg="add mod">
          <ac:chgData name="Mohammad Sonji (Student)" userId="95cc00cf-3b7c-4b6f-bc46-1865d94ee68f" providerId="ADAL" clId="{2D83B354-F254-4EB9-B678-5C771DB4B470}" dt="2023-11-04T05:34:01.635" v="616" actId="1076"/>
          <ac:spMkLst>
            <pc:docMk/>
            <pc:sldMk cId="2833224436" sldId="292"/>
            <ac:spMk id="39" creationId="{7DD36BD8-C8C7-5654-8852-B10623CD1BBB}"/>
          </ac:spMkLst>
        </pc:spChg>
        <pc:spChg chg="add mod">
          <ac:chgData name="Mohammad Sonji (Student)" userId="95cc00cf-3b7c-4b6f-bc46-1865d94ee68f" providerId="ADAL" clId="{2D83B354-F254-4EB9-B678-5C771DB4B470}" dt="2023-11-04T05:36:19.035" v="645" actId="20577"/>
          <ac:spMkLst>
            <pc:docMk/>
            <pc:sldMk cId="2833224436" sldId="292"/>
            <ac:spMk id="42" creationId="{07429F52-6789-EE17-BB3C-19A160518111}"/>
          </ac:spMkLst>
        </pc:spChg>
        <pc:grpChg chg="mod">
          <ac:chgData name="Mohammad Sonji (Student)" userId="95cc00cf-3b7c-4b6f-bc46-1865d94ee68f" providerId="ADAL" clId="{2D83B354-F254-4EB9-B678-5C771DB4B470}" dt="2023-11-28T06:39:00.377" v="1474" actId="1076"/>
          <ac:grpSpMkLst>
            <pc:docMk/>
            <pc:sldMk cId="2833224436" sldId="292"/>
            <ac:grpSpMk id="3" creationId="{F21D0CE7-80C8-3B28-9842-A7CED646A8E1}"/>
          </ac:grpSpMkLst>
        </pc:grpChg>
        <pc:graphicFrameChg chg="add del mod modGraphic">
          <ac:chgData name="Mohammad Sonji (Student)" userId="95cc00cf-3b7c-4b6f-bc46-1865d94ee68f" providerId="ADAL" clId="{2D83B354-F254-4EB9-B678-5C771DB4B470}" dt="2023-11-04T05:13:04.273" v="218" actId="478"/>
          <ac:graphicFrameMkLst>
            <pc:docMk/>
            <pc:sldMk cId="2833224436" sldId="292"/>
            <ac:graphicFrameMk id="4" creationId="{274E4FE8-4BF8-2EFE-20ED-E84303063F5D}"/>
          </ac:graphicFrameMkLst>
        </pc:graphicFrameChg>
        <pc:picChg chg="add del mod">
          <ac:chgData name="Mohammad Sonji (Student)" userId="95cc00cf-3b7c-4b6f-bc46-1865d94ee68f" providerId="ADAL" clId="{2D83B354-F254-4EB9-B678-5C771DB4B470}" dt="2023-11-04T04:59:37.950" v="205" actId="21"/>
          <ac:picMkLst>
            <pc:docMk/>
            <pc:sldMk cId="2833224436" sldId="292"/>
            <ac:picMk id="3" creationId="{D042C4F9-2503-0466-EA51-10E6EF755BC9}"/>
          </ac:picMkLst>
        </pc:picChg>
        <pc:picChg chg="add mod">
          <ac:chgData name="Mohammad Sonji (Student)" userId="95cc00cf-3b7c-4b6f-bc46-1865d94ee68f" providerId="ADAL" clId="{2D83B354-F254-4EB9-B678-5C771DB4B470}" dt="2023-11-04T05:13:50.520" v="223" actId="207"/>
          <ac:picMkLst>
            <pc:docMk/>
            <pc:sldMk cId="2833224436" sldId="292"/>
            <ac:picMk id="10" creationId="{D59BA85D-67FB-BEA1-6071-07FCD2CCEE2D}"/>
          </ac:picMkLst>
        </pc:picChg>
        <pc:picChg chg="add mod">
          <ac:chgData name="Mohammad Sonji (Student)" userId="95cc00cf-3b7c-4b6f-bc46-1865d94ee68f" providerId="ADAL" clId="{2D83B354-F254-4EB9-B678-5C771DB4B470}" dt="2023-11-04T05:16:12.958" v="250" actId="1076"/>
          <ac:picMkLst>
            <pc:docMk/>
            <pc:sldMk cId="2833224436" sldId="292"/>
            <ac:picMk id="13" creationId="{AE079C4D-5FFE-5D47-1DB1-BC81EBE334A3}"/>
          </ac:picMkLst>
        </pc:picChg>
        <pc:picChg chg="add mod">
          <ac:chgData name="Mohammad Sonji (Student)" userId="95cc00cf-3b7c-4b6f-bc46-1865d94ee68f" providerId="ADAL" clId="{2D83B354-F254-4EB9-B678-5C771DB4B470}" dt="2023-11-04T05:18:06.481" v="292" actId="207"/>
          <ac:picMkLst>
            <pc:docMk/>
            <pc:sldMk cId="2833224436" sldId="292"/>
            <ac:picMk id="16" creationId="{428CEECF-C2A9-2D24-22D5-A4FF3A4557E6}"/>
          </ac:picMkLst>
        </pc:picChg>
        <pc:picChg chg="add mod">
          <ac:chgData name="Mohammad Sonji (Student)" userId="95cc00cf-3b7c-4b6f-bc46-1865d94ee68f" providerId="ADAL" clId="{2D83B354-F254-4EB9-B678-5C771DB4B470}" dt="2023-11-04T05:19:59.269" v="329" actId="207"/>
          <ac:picMkLst>
            <pc:docMk/>
            <pc:sldMk cId="2833224436" sldId="292"/>
            <ac:picMk id="19" creationId="{CEF3162C-0CEE-A81B-3C34-EF809C30FE55}"/>
          </ac:picMkLst>
        </pc:picChg>
        <pc:picChg chg="add mod">
          <ac:chgData name="Mohammad Sonji (Student)" userId="95cc00cf-3b7c-4b6f-bc46-1865d94ee68f" providerId="ADAL" clId="{2D83B354-F254-4EB9-B678-5C771DB4B470}" dt="2023-11-04T05:22:51.211" v="352" actId="1076"/>
          <ac:picMkLst>
            <pc:docMk/>
            <pc:sldMk cId="2833224436" sldId="292"/>
            <ac:picMk id="22" creationId="{6B36E6AA-DA75-FB50-EB2F-EE1A6311D519}"/>
          </ac:picMkLst>
        </pc:picChg>
        <pc:picChg chg="add del mod">
          <ac:chgData name="Mohammad Sonji (Student)" userId="95cc00cf-3b7c-4b6f-bc46-1865d94ee68f" providerId="ADAL" clId="{2D83B354-F254-4EB9-B678-5C771DB4B470}" dt="2023-11-04T05:22:38.980" v="348" actId="478"/>
          <ac:picMkLst>
            <pc:docMk/>
            <pc:sldMk cId="2833224436" sldId="292"/>
            <ac:picMk id="23" creationId="{17482F0A-068A-75FB-894B-281DAC299B5F}"/>
          </ac:picMkLst>
        </pc:picChg>
        <pc:picChg chg="add del mod">
          <ac:chgData name="Mohammad Sonji (Student)" userId="95cc00cf-3b7c-4b6f-bc46-1865d94ee68f" providerId="ADAL" clId="{2D83B354-F254-4EB9-B678-5C771DB4B470}" dt="2023-11-04T05:22:41.207" v="349" actId="478"/>
          <ac:picMkLst>
            <pc:docMk/>
            <pc:sldMk cId="2833224436" sldId="292"/>
            <ac:picMk id="24" creationId="{95FFCC62-131B-301D-8BC5-3BA0C063BE06}"/>
          </ac:picMkLst>
        </pc:picChg>
        <pc:picChg chg="add mod">
          <ac:chgData name="Mohammad Sonji (Student)" userId="95cc00cf-3b7c-4b6f-bc46-1865d94ee68f" providerId="ADAL" clId="{2D83B354-F254-4EB9-B678-5C771DB4B470}" dt="2023-11-04T05:25:29.571" v="387" actId="207"/>
          <ac:picMkLst>
            <pc:docMk/>
            <pc:sldMk cId="2833224436" sldId="292"/>
            <ac:picMk id="28" creationId="{2B555FC5-31A9-C076-A87B-9C9EBAB14692}"/>
          </ac:picMkLst>
        </pc:picChg>
        <pc:picChg chg="add mod">
          <ac:chgData name="Mohammad Sonji (Student)" userId="95cc00cf-3b7c-4b6f-bc46-1865d94ee68f" providerId="ADAL" clId="{2D83B354-F254-4EB9-B678-5C771DB4B470}" dt="2023-11-04T05:28:29.116" v="456" actId="207"/>
          <ac:picMkLst>
            <pc:docMk/>
            <pc:sldMk cId="2833224436" sldId="292"/>
            <ac:picMk id="32" creationId="{1904672D-738B-1001-5E59-5726DD53DB39}"/>
          </ac:picMkLst>
        </pc:picChg>
        <pc:picChg chg="add mod">
          <ac:chgData name="Mohammad Sonji (Student)" userId="95cc00cf-3b7c-4b6f-bc46-1865d94ee68f" providerId="ADAL" clId="{2D83B354-F254-4EB9-B678-5C771DB4B470}" dt="2023-11-04T05:30:25.247" v="490" actId="1076"/>
          <ac:picMkLst>
            <pc:docMk/>
            <pc:sldMk cId="2833224436" sldId="292"/>
            <ac:picMk id="35" creationId="{F183A49D-3627-AFE0-6A37-318665011BC8}"/>
          </ac:picMkLst>
        </pc:picChg>
        <pc:picChg chg="add mod">
          <ac:chgData name="Mohammad Sonji (Student)" userId="95cc00cf-3b7c-4b6f-bc46-1865d94ee68f" providerId="ADAL" clId="{2D83B354-F254-4EB9-B678-5C771DB4B470}" dt="2023-11-04T05:32:58.904" v="569" actId="207"/>
          <ac:picMkLst>
            <pc:docMk/>
            <pc:sldMk cId="2833224436" sldId="292"/>
            <ac:picMk id="38" creationId="{E580A067-B5C1-89A3-0A0F-1EFBA885E642}"/>
          </ac:picMkLst>
        </pc:picChg>
        <pc:picChg chg="add mod">
          <ac:chgData name="Mohammad Sonji (Student)" userId="95cc00cf-3b7c-4b6f-bc46-1865d94ee68f" providerId="ADAL" clId="{2D83B354-F254-4EB9-B678-5C771DB4B470}" dt="2023-11-04T05:35:44.567" v="620" actId="207"/>
          <ac:picMkLst>
            <pc:docMk/>
            <pc:sldMk cId="2833224436" sldId="292"/>
            <ac:picMk id="41" creationId="{8E76B4D0-E03C-88E9-E98C-21A3BB96FC41}"/>
          </ac:picMkLst>
        </pc:picChg>
      </pc:sldChg>
      <pc:sldChg chg="addSp delSp modSp add mod">
        <pc:chgData name="Mohammad Sonji (Student)" userId="95cc00cf-3b7c-4b6f-bc46-1865d94ee68f" providerId="ADAL" clId="{2D83B354-F254-4EB9-B678-5C771DB4B470}" dt="2023-11-28T06:36:40.110" v="1473" actId="1076"/>
        <pc:sldMkLst>
          <pc:docMk/>
          <pc:sldMk cId="4185698217" sldId="293"/>
        </pc:sldMkLst>
        <pc:spChg chg="add mod">
          <ac:chgData name="Mohammad Sonji (Student)" userId="95cc00cf-3b7c-4b6f-bc46-1865d94ee68f" providerId="ADAL" clId="{2D83B354-F254-4EB9-B678-5C771DB4B470}" dt="2023-11-04T10:02:58.371" v="848"/>
          <ac:spMkLst>
            <pc:docMk/>
            <pc:sldMk cId="4185698217" sldId="293"/>
            <ac:spMk id="2" creationId="{CC5B02BA-B1D5-7C0A-4BA2-AC6CC753D5E1}"/>
          </ac:spMkLst>
        </pc:spChg>
        <pc:spChg chg="mod">
          <ac:chgData name="Mohammad Sonji (Student)" userId="95cc00cf-3b7c-4b6f-bc46-1865d94ee68f" providerId="ADAL" clId="{2D83B354-F254-4EB9-B678-5C771DB4B470}" dt="2023-11-04T05:39:39.827" v="660" actId="1076"/>
          <ac:spMkLst>
            <pc:docMk/>
            <pc:sldMk cId="4185698217" sldId="293"/>
            <ac:spMk id="5" creationId="{9FF79580-45EB-1204-DC3D-98169A46FE2D}"/>
          </ac:spMkLst>
        </pc:spChg>
        <pc:spChg chg="del">
          <ac:chgData name="Mohammad Sonji (Student)" userId="95cc00cf-3b7c-4b6f-bc46-1865d94ee68f" providerId="ADAL" clId="{2D83B354-F254-4EB9-B678-5C771DB4B470}" dt="2023-11-04T10:02:58.106" v="847" actId="478"/>
          <ac:spMkLst>
            <pc:docMk/>
            <pc:sldMk cId="4185698217" sldId="293"/>
            <ac:spMk id="6" creationId="{5B3E9B38-ECC5-2469-6210-68121152D308}"/>
          </ac:spMkLst>
        </pc:spChg>
        <pc:picChg chg="del">
          <ac:chgData name="Mohammad Sonji (Student)" userId="95cc00cf-3b7c-4b6f-bc46-1865d94ee68f" providerId="ADAL" clId="{2D83B354-F254-4EB9-B678-5C771DB4B470}" dt="2023-11-04T04:58:14.151" v="128" actId="478"/>
          <ac:picMkLst>
            <pc:docMk/>
            <pc:sldMk cId="4185698217" sldId="293"/>
            <ac:picMk id="3" creationId="{D042C4F9-2503-0466-EA51-10E6EF755BC9}"/>
          </ac:picMkLst>
        </pc:picChg>
        <pc:picChg chg="add del mod">
          <ac:chgData name="Mohammad Sonji (Student)" userId="95cc00cf-3b7c-4b6f-bc46-1865d94ee68f" providerId="ADAL" clId="{2D83B354-F254-4EB9-B678-5C771DB4B470}" dt="2023-11-04T04:58:53.762" v="169" actId="21"/>
          <ac:picMkLst>
            <pc:docMk/>
            <pc:sldMk cId="4185698217" sldId="293"/>
            <ac:picMk id="4" creationId="{06942DA9-DE63-C59C-8788-B21FBA844226}"/>
          </ac:picMkLst>
        </pc:picChg>
        <pc:picChg chg="add mod ord">
          <ac:chgData name="Mohammad Sonji (Student)" userId="95cc00cf-3b7c-4b6f-bc46-1865d94ee68f" providerId="ADAL" clId="{2D83B354-F254-4EB9-B678-5C771DB4B470}" dt="2023-11-28T06:36:23.430" v="1472" actId="1076"/>
          <ac:picMkLst>
            <pc:docMk/>
            <pc:sldMk cId="4185698217" sldId="293"/>
            <ac:picMk id="7" creationId="{C2E7AFA5-C2CF-D280-699E-CBB7B4699848}"/>
          </ac:picMkLst>
        </pc:picChg>
        <pc:picChg chg="add mod ord">
          <ac:chgData name="Mohammad Sonji (Student)" userId="95cc00cf-3b7c-4b6f-bc46-1865d94ee68f" providerId="ADAL" clId="{2D83B354-F254-4EB9-B678-5C771DB4B470}" dt="2023-11-28T06:36:40.110" v="1473" actId="1076"/>
          <ac:picMkLst>
            <pc:docMk/>
            <pc:sldMk cId="4185698217" sldId="293"/>
            <ac:picMk id="8" creationId="{BDBC0C5F-EC5D-E33A-3B95-6FC9A8287BA9}"/>
          </ac:picMkLst>
        </pc:picChg>
      </pc:sldChg>
      <pc:sldChg chg="addSp delSp modSp add mod modAnim">
        <pc:chgData name="Mohammad Sonji (Student)" userId="95cc00cf-3b7c-4b6f-bc46-1865d94ee68f" providerId="ADAL" clId="{2D83B354-F254-4EB9-B678-5C771DB4B470}" dt="2023-11-26T11:18:06.461" v="1458"/>
        <pc:sldMkLst>
          <pc:docMk/>
          <pc:sldMk cId="317346909" sldId="294"/>
        </pc:sldMkLst>
        <pc:spChg chg="add del mod">
          <ac:chgData name="Mohammad Sonji (Student)" userId="95cc00cf-3b7c-4b6f-bc46-1865d94ee68f" providerId="ADAL" clId="{2D83B354-F254-4EB9-B678-5C771DB4B470}" dt="2023-11-04T13:13:26.417" v="987" actId="12084"/>
          <ac:spMkLst>
            <pc:docMk/>
            <pc:sldMk cId="317346909" sldId="294"/>
            <ac:spMk id="3" creationId="{37C712E1-FD16-3900-3796-0D0A15B8E360}"/>
          </ac:spMkLst>
        </pc:spChg>
        <pc:spChg chg="mod">
          <ac:chgData name="Mohammad Sonji (Student)" userId="95cc00cf-3b7c-4b6f-bc46-1865d94ee68f" providerId="ADAL" clId="{2D83B354-F254-4EB9-B678-5C771DB4B470}" dt="2023-11-04T13:22:16.265" v="1336" actId="1076"/>
          <ac:spMkLst>
            <pc:docMk/>
            <pc:sldMk cId="317346909" sldId="294"/>
            <ac:spMk id="3" creationId="{9FF79580-45EB-1204-DC3D-98169A46FE2D}"/>
          </ac:spMkLst>
        </pc:spChg>
        <pc:spChg chg="mod topLvl">
          <ac:chgData name="Mohammad Sonji (Student)" userId="95cc00cf-3b7c-4b6f-bc46-1865d94ee68f" providerId="ADAL" clId="{2D83B354-F254-4EB9-B678-5C771DB4B470}" dt="2023-11-26T11:16:03.922" v="1443" actId="165"/>
          <ac:spMkLst>
            <pc:docMk/>
            <pc:sldMk cId="317346909" sldId="294"/>
            <ac:spMk id="6" creationId="{E7BC0286-972F-1517-7C35-064235FF3364}"/>
          </ac:spMkLst>
        </pc:spChg>
        <pc:spChg chg="mod topLvl">
          <ac:chgData name="Mohammad Sonji (Student)" userId="95cc00cf-3b7c-4b6f-bc46-1865d94ee68f" providerId="ADAL" clId="{2D83B354-F254-4EB9-B678-5C771DB4B470}" dt="2023-11-26T11:16:03.922" v="1443" actId="165"/>
          <ac:spMkLst>
            <pc:docMk/>
            <pc:sldMk cId="317346909" sldId="294"/>
            <ac:spMk id="8" creationId="{3E0023B9-5380-BC5C-F19D-0DD48FEB2333}"/>
          </ac:spMkLst>
        </pc:spChg>
        <pc:spChg chg="mod topLvl">
          <ac:chgData name="Mohammad Sonji (Student)" userId="95cc00cf-3b7c-4b6f-bc46-1865d94ee68f" providerId="ADAL" clId="{2D83B354-F254-4EB9-B678-5C771DB4B470}" dt="2023-11-26T11:16:03.922" v="1443" actId="165"/>
          <ac:spMkLst>
            <pc:docMk/>
            <pc:sldMk cId="317346909" sldId="294"/>
            <ac:spMk id="9" creationId="{BDD5C6AF-B745-3879-B7BA-89FBECD467E5}"/>
          </ac:spMkLst>
        </pc:spChg>
        <pc:spChg chg="mod topLvl">
          <ac:chgData name="Mohammad Sonji (Student)" userId="95cc00cf-3b7c-4b6f-bc46-1865d94ee68f" providerId="ADAL" clId="{2D83B354-F254-4EB9-B678-5C771DB4B470}" dt="2023-11-26T11:16:03.922" v="1443" actId="165"/>
          <ac:spMkLst>
            <pc:docMk/>
            <pc:sldMk cId="317346909" sldId="294"/>
            <ac:spMk id="10" creationId="{EBF81CAA-B8D6-5DFC-1A0D-8C1237F5B009}"/>
          </ac:spMkLst>
        </pc:spChg>
        <pc:spChg chg="mod topLvl">
          <ac:chgData name="Mohammad Sonji (Student)" userId="95cc00cf-3b7c-4b6f-bc46-1865d94ee68f" providerId="ADAL" clId="{2D83B354-F254-4EB9-B678-5C771DB4B470}" dt="2023-11-26T11:16:03.922" v="1443" actId="165"/>
          <ac:spMkLst>
            <pc:docMk/>
            <pc:sldMk cId="317346909" sldId="294"/>
            <ac:spMk id="11" creationId="{5510E374-8055-977A-74CA-4F3C8192168C}"/>
          </ac:spMkLst>
        </pc:spChg>
        <pc:spChg chg="del">
          <ac:chgData name="Mohammad Sonji (Student)" userId="95cc00cf-3b7c-4b6f-bc46-1865d94ee68f" providerId="ADAL" clId="{2D83B354-F254-4EB9-B678-5C771DB4B470}" dt="2023-11-04T13:02:45.454" v="854" actId="478"/>
          <ac:spMkLst>
            <pc:docMk/>
            <pc:sldMk cId="317346909" sldId="294"/>
            <ac:spMk id="11" creationId="{621886E4-0364-C848-DAAC-9AA3A80CD082}"/>
          </ac:spMkLst>
        </pc:spChg>
        <pc:spChg chg="mod topLvl">
          <ac:chgData name="Mohammad Sonji (Student)" userId="95cc00cf-3b7c-4b6f-bc46-1865d94ee68f" providerId="ADAL" clId="{2D83B354-F254-4EB9-B678-5C771DB4B470}" dt="2023-11-26T11:16:03.922" v="1443" actId="165"/>
          <ac:spMkLst>
            <pc:docMk/>
            <pc:sldMk cId="317346909" sldId="294"/>
            <ac:spMk id="12" creationId="{F3FF9D88-3D02-5E50-5F46-DEB7ACE7DAFA}"/>
          </ac:spMkLst>
        </pc:spChg>
        <pc:spChg chg="mod topLvl">
          <ac:chgData name="Mohammad Sonji (Student)" userId="95cc00cf-3b7c-4b6f-bc46-1865d94ee68f" providerId="ADAL" clId="{2D83B354-F254-4EB9-B678-5C771DB4B470}" dt="2023-11-26T11:16:03.922" v="1443" actId="165"/>
          <ac:spMkLst>
            <pc:docMk/>
            <pc:sldMk cId="317346909" sldId="294"/>
            <ac:spMk id="13" creationId="{BBB0F8FF-52A2-3DF6-9702-C72D57442F6C}"/>
          </ac:spMkLst>
        </pc:spChg>
        <pc:spChg chg="del mod">
          <ac:chgData name="Mohammad Sonji (Student)" userId="95cc00cf-3b7c-4b6f-bc46-1865d94ee68f" providerId="ADAL" clId="{2D83B354-F254-4EB9-B678-5C771DB4B470}" dt="2023-11-04T13:02:45.454" v="854" actId="478"/>
          <ac:spMkLst>
            <pc:docMk/>
            <pc:sldMk cId="317346909" sldId="294"/>
            <ac:spMk id="14" creationId="{254B43B8-EA58-019E-6540-311364579E10}"/>
          </ac:spMkLst>
        </pc:spChg>
        <pc:spChg chg="mod topLvl">
          <ac:chgData name="Mohammad Sonji (Student)" userId="95cc00cf-3b7c-4b6f-bc46-1865d94ee68f" providerId="ADAL" clId="{2D83B354-F254-4EB9-B678-5C771DB4B470}" dt="2023-11-26T11:16:03.922" v="1443" actId="165"/>
          <ac:spMkLst>
            <pc:docMk/>
            <pc:sldMk cId="317346909" sldId="294"/>
            <ac:spMk id="14" creationId="{4BBA0939-344B-5674-066C-96F7CF1F6920}"/>
          </ac:spMkLst>
        </pc:spChg>
        <pc:spChg chg="mod topLvl">
          <ac:chgData name="Mohammad Sonji (Student)" userId="95cc00cf-3b7c-4b6f-bc46-1865d94ee68f" providerId="ADAL" clId="{2D83B354-F254-4EB9-B678-5C771DB4B470}" dt="2023-11-26T11:16:03.922" v="1443" actId="165"/>
          <ac:spMkLst>
            <pc:docMk/>
            <pc:sldMk cId="317346909" sldId="294"/>
            <ac:spMk id="15" creationId="{1332BBE0-39C5-C6FD-3DEB-8CC2728CDCF6}"/>
          </ac:spMkLst>
        </pc:spChg>
        <pc:spChg chg="mod topLvl">
          <ac:chgData name="Mohammad Sonji (Student)" userId="95cc00cf-3b7c-4b6f-bc46-1865d94ee68f" providerId="ADAL" clId="{2D83B354-F254-4EB9-B678-5C771DB4B470}" dt="2023-11-26T11:16:03.922" v="1443" actId="165"/>
          <ac:spMkLst>
            <pc:docMk/>
            <pc:sldMk cId="317346909" sldId="294"/>
            <ac:spMk id="16" creationId="{6E912214-B44C-E7D5-7BA2-5332F8B4685D}"/>
          </ac:spMkLst>
        </pc:spChg>
        <pc:spChg chg="del">
          <ac:chgData name="Mohammad Sonji (Student)" userId="95cc00cf-3b7c-4b6f-bc46-1865d94ee68f" providerId="ADAL" clId="{2D83B354-F254-4EB9-B678-5C771DB4B470}" dt="2023-11-04T13:02:45.454" v="854" actId="478"/>
          <ac:spMkLst>
            <pc:docMk/>
            <pc:sldMk cId="317346909" sldId="294"/>
            <ac:spMk id="17" creationId="{8E68696D-EFA0-FDF4-A90B-FFACA8E4F14B}"/>
          </ac:spMkLst>
        </pc:spChg>
        <pc:spChg chg="del">
          <ac:chgData name="Mohammad Sonji (Student)" userId="95cc00cf-3b7c-4b6f-bc46-1865d94ee68f" providerId="ADAL" clId="{2D83B354-F254-4EB9-B678-5C771DB4B470}" dt="2023-11-04T13:02:45.454" v="854" actId="478"/>
          <ac:spMkLst>
            <pc:docMk/>
            <pc:sldMk cId="317346909" sldId="294"/>
            <ac:spMk id="20" creationId="{6E020838-B456-0955-F32C-0EE82F5896B7}"/>
          </ac:spMkLst>
        </pc:spChg>
        <pc:spChg chg="del">
          <ac:chgData name="Mohammad Sonji (Student)" userId="95cc00cf-3b7c-4b6f-bc46-1865d94ee68f" providerId="ADAL" clId="{2D83B354-F254-4EB9-B678-5C771DB4B470}" dt="2023-11-04T13:02:45.454" v="854" actId="478"/>
          <ac:spMkLst>
            <pc:docMk/>
            <pc:sldMk cId="317346909" sldId="294"/>
            <ac:spMk id="25" creationId="{A7EB5473-45A9-96F6-AFC5-286CFC10400E}"/>
          </ac:spMkLst>
        </pc:spChg>
        <pc:spChg chg="del">
          <ac:chgData name="Mohammad Sonji (Student)" userId="95cc00cf-3b7c-4b6f-bc46-1865d94ee68f" providerId="ADAL" clId="{2D83B354-F254-4EB9-B678-5C771DB4B470}" dt="2023-11-04T13:02:45.454" v="854" actId="478"/>
          <ac:spMkLst>
            <pc:docMk/>
            <pc:sldMk cId="317346909" sldId="294"/>
            <ac:spMk id="30" creationId="{AB2DD37D-6539-B248-08F5-356A8B21DAF8}"/>
          </ac:spMkLst>
        </pc:spChg>
        <pc:spChg chg="del">
          <ac:chgData name="Mohammad Sonji (Student)" userId="95cc00cf-3b7c-4b6f-bc46-1865d94ee68f" providerId="ADAL" clId="{2D83B354-F254-4EB9-B678-5C771DB4B470}" dt="2023-11-04T13:02:45.454" v="854" actId="478"/>
          <ac:spMkLst>
            <pc:docMk/>
            <pc:sldMk cId="317346909" sldId="294"/>
            <ac:spMk id="33" creationId="{4EA0628C-BDC0-1858-1B0F-77EA83CC5D81}"/>
          </ac:spMkLst>
        </pc:spChg>
        <pc:spChg chg="del">
          <ac:chgData name="Mohammad Sonji (Student)" userId="95cc00cf-3b7c-4b6f-bc46-1865d94ee68f" providerId="ADAL" clId="{2D83B354-F254-4EB9-B678-5C771DB4B470}" dt="2023-11-04T13:02:45.454" v="854" actId="478"/>
          <ac:spMkLst>
            <pc:docMk/>
            <pc:sldMk cId="317346909" sldId="294"/>
            <ac:spMk id="36" creationId="{4557BC38-794C-5326-E4A8-C4117E2E0B6F}"/>
          </ac:spMkLst>
        </pc:spChg>
        <pc:spChg chg="del">
          <ac:chgData name="Mohammad Sonji (Student)" userId="95cc00cf-3b7c-4b6f-bc46-1865d94ee68f" providerId="ADAL" clId="{2D83B354-F254-4EB9-B678-5C771DB4B470}" dt="2023-11-04T13:02:45.454" v="854" actId="478"/>
          <ac:spMkLst>
            <pc:docMk/>
            <pc:sldMk cId="317346909" sldId="294"/>
            <ac:spMk id="39" creationId="{7DD36BD8-C8C7-5654-8852-B10623CD1BBB}"/>
          </ac:spMkLst>
        </pc:spChg>
        <pc:spChg chg="del">
          <ac:chgData name="Mohammad Sonji (Student)" userId="95cc00cf-3b7c-4b6f-bc46-1865d94ee68f" providerId="ADAL" clId="{2D83B354-F254-4EB9-B678-5C771DB4B470}" dt="2023-11-04T13:02:45.454" v="854" actId="478"/>
          <ac:spMkLst>
            <pc:docMk/>
            <pc:sldMk cId="317346909" sldId="294"/>
            <ac:spMk id="42" creationId="{07429F52-6789-EE17-BB3C-19A160518111}"/>
          </ac:spMkLst>
        </pc:spChg>
        <pc:grpChg chg="del mod">
          <ac:chgData name="Mohammad Sonji (Student)" userId="95cc00cf-3b7c-4b6f-bc46-1865d94ee68f" providerId="ADAL" clId="{2D83B354-F254-4EB9-B678-5C771DB4B470}" dt="2023-11-26T11:16:03.922" v="1443" actId="165"/>
          <ac:grpSpMkLst>
            <pc:docMk/>
            <pc:sldMk cId="317346909" sldId="294"/>
            <ac:grpSpMk id="3" creationId="{85B91755-5EBF-66FB-77C0-F908797FE48E}"/>
          </ac:grpSpMkLst>
        </pc:grpChg>
        <pc:graphicFrameChg chg="add del mod modGraphic">
          <ac:chgData name="Mohammad Sonji (Student)" userId="95cc00cf-3b7c-4b6f-bc46-1865d94ee68f" providerId="ADAL" clId="{2D83B354-F254-4EB9-B678-5C771DB4B470}" dt="2023-11-26T11:15:34.536" v="1441" actId="18245"/>
          <ac:graphicFrameMkLst>
            <pc:docMk/>
            <pc:sldMk cId="317346909" sldId="294"/>
            <ac:graphicFrameMk id="4" creationId="{36052490-BDAE-6F7F-8C8F-E649D7825EE0}"/>
          </ac:graphicFrameMkLst>
        </pc:graphicFrameChg>
        <pc:picChg chg="add mod ord">
          <ac:chgData name="Mohammad Sonji (Student)" userId="95cc00cf-3b7c-4b6f-bc46-1865d94ee68f" providerId="ADAL" clId="{2D83B354-F254-4EB9-B678-5C771DB4B470}" dt="2023-11-04T13:25:20.045" v="1352" actId="14100"/>
          <ac:picMkLst>
            <pc:docMk/>
            <pc:sldMk cId="317346909" sldId="294"/>
            <ac:picMk id="7" creationId="{8D925B59-45C5-3D01-7359-498DB78C373A}"/>
          </ac:picMkLst>
        </pc:picChg>
        <pc:picChg chg="del">
          <ac:chgData name="Mohammad Sonji (Student)" userId="95cc00cf-3b7c-4b6f-bc46-1865d94ee68f" providerId="ADAL" clId="{2D83B354-F254-4EB9-B678-5C771DB4B470}" dt="2023-11-04T13:02:45.454" v="854" actId="478"/>
          <ac:picMkLst>
            <pc:docMk/>
            <pc:sldMk cId="317346909" sldId="294"/>
            <ac:picMk id="10" creationId="{D59BA85D-67FB-BEA1-6071-07FCD2CCEE2D}"/>
          </ac:picMkLst>
        </pc:picChg>
        <pc:picChg chg="del">
          <ac:chgData name="Mohammad Sonji (Student)" userId="95cc00cf-3b7c-4b6f-bc46-1865d94ee68f" providerId="ADAL" clId="{2D83B354-F254-4EB9-B678-5C771DB4B470}" dt="2023-11-04T13:02:45.454" v="854" actId="478"/>
          <ac:picMkLst>
            <pc:docMk/>
            <pc:sldMk cId="317346909" sldId="294"/>
            <ac:picMk id="13" creationId="{AE079C4D-5FFE-5D47-1DB1-BC81EBE334A3}"/>
          </ac:picMkLst>
        </pc:picChg>
        <pc:picChg chg="del">
          <ac:chgData name="Mohammad Sonji (Student)" userId="95cc00cf-3b7c-4b6f-bc46-1865d94ee68f" providerId="ADAL" clId="{2D83B354-F254-4EB9-B678-5C771DB4B470}" dt="2023-11-04T13:02:45.454" v="854" actId="478"/>
          <ac:picMkLst>
            <pc:docMk/>
            <pc:sldMk cId="317346909" sldId="294"/>
            <ac:picMk id="16" creationId="{428CEECF-C2A9-2D24-22D5-A4FF3A4557E6}"/>
          </ac:picMkLst>
        </pc:picChg>
        <pc:picChg chg="del">
          <ac:chgData name="Mohammad Sonji (Student)" userId="95cc00cf-3b7c-4b6f-bc46-1865d94ee68f" providerId="ADAL" clId="{2D83B354-F254-4EB9-B678-5C771DB4B470}" dt="2023-11-04T13:02:45.454" v="854" actId="478"/>
          <ac:picMkLst>
            <pc:docMk/>
            <pc:sldMk cId="317346909" sldId="294"/>
            <ac:picMk id="19" creationId="{CEF3162C-0CEE-A81B-3C34-EF809C30FE55}"/>
          </ac:picMkLst>
        </pc:picChg>
        <pc:picChg chg="del">
          <ac:chgData name="Mohammad Sonji (Student)" userId="95cc00cf-3b7c-4b6f-bc46-1865d94ee68f" providerId="ADAL" clId="{2D83B354-F254-4EB9-B678-5C771DB4B470}" dt="2023-11-04T13:02:45.454" v="854" actId="478"/>
          <ac:picMkLst>
            <pc:docMk/>
            <pc:sldMk cId="317346909" sldId="294"/>
            <ac:picMk id="22" creationId="{6B36E6AA-DA75-FB50-EB2F-EE1A6311D519}"/>
          </ac:picMkLst>
        </pc:picChg>
        <pc:picChg chg="del">
          <ac:chgData name="Mohammad Sonji (Student)" userId="95cc00cf-3b7c-4b6f-bc46-1865d94ee68f" providerId="ADAL" clId="{2D83B354-F254-4EB9-B678-5C771DB4B470}" dt="2023-11-04T13:02:45.454" v="854" actId="478"/>
          <ac:picMkLst>
            <pc:docMk/>
            <pc:sldMk cId="317346909" sldId="294"/>
            <ac:picMk id="28" creationId="{2B555FC5-31A9-C076-A87B-9C9EBAB14692}"/>
          </ac:picMkLst>
        </pc:picChg>
        <pc:picChg chg="del">
          <ac:chgData name="Mohammad Sonji (Student)" userId="95cc00cf-3b7c-4b6f-bc46-1865d94ee68f" providerId="ADAL" clId="{2D83B354-F254-4EB9-B678-5C771DB4B470}" dt="2023-11-04T13:02:45.454" v="854" actId="478"/>
          <ac:picMkLst>
            <pc:docMk/>
            <pc:sldMk cId="317346909" sldId="294"/>
            <ac:picMk id="32" creationId="{1904672D-738B-1001-5E59-5726DD53DB39}"/>
          </ac:picMkLst>
        </pc:picChg>
        <pc:picChg chg="del">
          <ac:chgData name="Mohammad Sonji (Student)" userId="95cc00cf-3b7c-4b6f-bc46-1865d94ee68f" providerId="ADAL" clId="{2D83B354-F254-4EB9-B678-5C771DB4B470}" dt="2023-11-04T13:02:45.454" v="854" actId="478"/>
          <ac:picMkLst>
            <pc:docMk/>
            <pc:sldMk cId="317346909" sldId="294"/>
            <ac:picMk id="35" creationId="{F183A49D-3627-AFE0-6A37-318665011BC8}"/>
          </ac:picMkLst>
        </pc:picChg>
        <pc:picChg chg="del">
          <ac:chgData name="Mohammad Sonji (Student)" userId="95cc00cf-3b7c-4b6f-bc46-1865d94ee68f" providerId="ADAL" clId="{2D83B354-F254-4EB9-B678-5C771DB4B470}" dt="2023-11-04T13:02:45.454" v="854" actId="478"/>
          <ac:picMkLst>
            <pc:docMk/>
            <pc:sldMk cId="317346909" sldId="294"/>
            <ac:picMk id="38" creationId="{E580A067-B5C1-89A3-0A0F-1EFBA885E642}"/>
          </ac:picMkLst>
        </pc:picChg>
        <pc:picChg chg="del">
          <ac:chgData name="Mohammad Sonji (Student)" userId="95cc00cf-3b7c-4b6f-bc46-1865d94ee68f" providerId="ADAL" clId="{2D83B354-F254-4EB9-B678-5C771DB4B470}" dt="2023-11-04T13:02:45.454" v="854" actId="478"/>
          <ac:picMkLst>
            <pc:docMk/>
            <pc:sldMk cId="317346909" sldId="294"/>
            <ac:picMk id="41" creationId="{8E76B4D0-E03C-88E9-E98C-21A3BB96FC41}"/>
          </ac:picMkLst>
        </pc:picChg>
      </pc:sldChg>
      <pc:sldChg chg="new del">
        <pc:chgData name="Mohammad Sonji (Student)" userId="95cc00cf-3b7c-4b6f-bc46-1865d94ee68f" providerId="ADAL" clId="{2D83B354-F254-4EB9-B678-5C771DB4B470}" dt="2023-11-04T13:02:23.014" v="851" actId="47"/>
        <pc:sldMkLst>
          <pc:docMk/>
          <pc:sldMk cId="631340481" sldId="294"/>
        </pc:sldMkLst>
      </pc:sldChg>
    </pc:docChg>
  </pc:docChgLst>
  <pc:docChgLst>
    <pc:chgData name="Mohammad Sonji (Student)" userId="95cc00cf-3b7c-4b6f-bc46-1865d94ee68f" providerId="ADAL" clId="{7A711AC0-9F94-4A58-88B1-B0B93040D745}"/>
    <pc:docChg chg="undo redo custSel addSld delSld modSld sldOrd">
      <pc:chgData name="Mohammad Sonji (Student)" userId="95cc00cf-3b7c-4b6f-bc46-1865d94ee68f" providerId="ADAL" clId="{7A711AC0-9F94-4A58-88B1-B0B93040D745}" dt="2024-01-04T15:38:10.694" v="2079"/>
      <pc:docMkLst>
        <pc:docMk/>
      </pc:docMkLst>
      <pc:sldChg chg="mod modShow">
        <pc:chgData name="Mohammad Sonji (Student)" userId="95cc00cf-3b7c-4b6f-bc46-1865d94ee68f" providerId="ADAL" clId="{7A711AC0-9F94-4A58-88B1-B0B93040D745}" dt="2023-12-18T13:51:28.431" v="27" actId="729"/>
        <pc:sldMkLst>
          <pc:docMk/>
          <pc:sldMk cId="2587426178" sldId="268"/>
        </pc:sldMkLst>
      </pc:sldChg>
      <pc:sldChg chg="mod modShow">
        <pc:chgData name="Mohammad Sonji (Student)" userId="95cc00cf-3b7c-4b6f-bc46-1865d94ee68f" providerId="ADAL" clId="{7A711AC0-9F94-4A58-88B1-B0B93040D745}" dt="2023-12-18T13:51:28.431" v="27" actId="729"/>
        <pc:sldMkLst>
          <pc:docMk/>
          <pc:sldMk cId="3030192224" sldId="270"/>
        </pc:sldMkLst>
      </pc:sldChg>
      <pc:sldChg chg="mod modShow">
        <pc:chgData name="Mohammad Sonji (Student)" userId="95cc00cf-3b7c-4b6f-bc46-1865d94ee68f" providerId="ADAL" clId="{7A711AC0-9F94-4A58-88B1-B0B93040D745}" dt="2023-12-18T13:51:28.431" v="27" actId="729"/>
        <pc:sldMkLst>
          <pc:docMk/>
          <pc:sldMk cId="314588257" sldId="273"/>
        </pc:sldMkLst>
      </pc:sldChg>
      <pc:sldChg chg="mod modShow">
        <pc:chgData name="Mohammad Sonji (Student)" userId="95cc00cf-3b7c-4b6f-bc46-1865d94ee68f" providerId="ADAL" clId="{7A711AC0-9F94-4A58-88B1-B0B93040D745}" dt="2023-12-18T13:51:28.431" v="27" actId="729"/>
        <pc:sldMkLst>
          <pc:docMk/>
          <pc:sldMk cId="2375012905" sldId="274"/>
        </pc:sldMkLst>
      </pc:sldChg>
      <pc:sldChg chg="addSp delSp modSp mod">
        <pc:chgData name="Mohammad Sonji (Student)" userId="95cc00cf-3b7c-4b6f-bc46-1865d94ee68f" providerId="ADAL" clId="{7A711AC0-9F94-4A58-88B1-B0B93040D745}" dt="2023-12-18T13:54:22.337" v="104" actId="21"/>
        <pc:sldMkLst>
          <pc:docMk/>
          <pc:sldMk cId="2806152822" sldId="277"/>
        </pc:sldMkLst>
        <pc:spChg chg="mod">
          <ac:chgData name="Mohammad Sonji (Student)" userId="95cc00cf-3b7c-4b6f-bc46-1865d94ee68f" providerId="ADAL" clId="{7A711AC0-9F94-4A58-88B1-B0B93040D745}" dt="2023-12-18T13:50:54.552" v="26" actId="20577"/>
          <ac:spMkLst>
            <pc:docMk/>
            <pc:sldMk cId="2806152822" sldId="277"/>
            <ac:spMk id="12" creationId="{93FE0184-270D-65C3-0187-9BEDCC85C68E}"/>
          </ac:spMkLst>
        </pc:spChg>
        <pc:picChg chg="add del mod">
          <ac:chgData name="Mohammad Sonji (Student)" userId="95cc00cf-3b7c-4b6f-bc46-1865d94ee68f" providerId="ADAL" clId="{7A711AC0-9F94-4A58-88B1-B0B93040D745}" dt="2023-12-18T13:54:22.337" v="104" actId="21"/>
          <ac:picMkLst>
            <pc:docMk/>
            <pc:sldMk cId="2806152822" sldId="277"/>
            <ac:picMk id="2" creationId="{F3AFCACD-6D88-E955-D6D0-8D11FFC7B72C}"/>
          </ac:picMkLst>
        </pc:picChg>
      </pc:sldChg>
      <pc:sldChg chg="mod modShow">
        <pc:chgData name="Mohammad Sonji (Student)" userId="95cc00cf-3b7c-4b6f-bc46-1865d94ee68f" providerId="ADAL" clId="{7A711AC0-9F94-4A58-88B1-B0B93040D745}" dt="2023-12-18T13:51:28.431" v="27" actId="729"/>
        <pc:sldMkLst>
          <pc:docMk/>
          <pc:sldMk cId="2534340631" sldId="278"/>
        </pc:sldMkLst>
      </pc:sldChg>
      <pc:sldChg chg="mod modShow">
        <pc:chgData name="Mohammad Sonji (Student)" userId="95cc00cf-3b7c-4b6f-bc46-1865d94ee68f" providerId="ADAL" clId="{7A711AC0-9F94-4A58-88B1-B0B93040D745}" dt="2023-12-18T13:51:28.431" v="27" actId="729"/>
        <pc:sldMkLst>
          <pc:docMk/>
          <pc:sldMk cId="3410407600" sldId="279"/>
        </pc:sldMkLst>
      </pc:sldChg>
      <pc:sldChg chg="mod modShow">
        <pc:chgData name="Mohammad Sonji (Student)" userId="95cc00cf-3b7c-4b6f-bc46-1865d94ee68f" providerId="ADAL" clId="{7A711AC0-9F94-4A58-88B1-B0B93040D745}" dt="2023-12-18T13:51:28.431" v="27" actId="729"/>
        <pc:sldMkLst>
          <pc:docMk/>
          <pc:sldMk cId="1275956183" sldId="280"/>
        </pc:sldMkLst>
      </pc:sldChg>
      <pc:sldChg chg="mod modShow">
        <pc:chgData name="Mohammad Sonji (Student)" userId="95cc00cf-3b7c-4b6f-bc46-1865d94ee68f" providerId="ADAL" clId="{7A711AC0-9F94-4A58-88B1-B0B93040D745}" dt="2023-12-18T13:51:28.431" v="27" actId="729"/>
        <pc:sldMkLst>
          <pc:docMk/>
          <pc:sldMk cId="2502149483" sldId="288"/>
        </pc:sldMkLst>
      </pc:sldChg>
      <pc:sldChg chg="mod modShow">
        <pc:chgData name="Mohammad Sonji (Student)" userId="95cc00cf-3b7c-4b6f-bc46-1865d94ee68f" providerId="ADAL" clId="{7A711AC0-9F94-4A58-88B1-B0B93040D745}" dt="2023-12-18T13:51:28.431" v="27" actId="729"/>
        <pc:sldMkLst>
          <pc:docMk/>
          <pc:sldMk cId="2442742736" sldId="289"/>
        </pc:sldMkLst>
      </pc:sldChg>
      <pc:sldChg chg="mod modShow">
        <pc:chgData name="Mohammad Sonji (Student)" userId="95cc00cf-3b7c-4b6f-bc46-1865d94ee68f" providerId="ADAL" clId="{7A711AC0-9F94-4A58-88B1-B0B93040D745}" dt="2023-12-18T13:51:28.431" v="27" actId="729"/>
        <pc:sldMkLst>
          <pc:docMk/>
          <pc:sldMk cId="4008463495" sldId="290"/>
        </pc:sldMkLst>
      </pc:sldChg>
      <pc:sldChg chg="mod modShow">
        <pc:chgData name="Mohammad Sonji (Student)" userId="95cc00cf-3b7c-4b6f-bc46-1865d94ee68f" providerId="ADAL" clId="{7A711AC0-9F94-4A58-88B1-B0B93040D745}" dt="2023-12-18T13:51:28.431" v="27" actId="729"/>
        <pc:sldMkLst>
          <pc:docMk/>
          <pc:sldMk cId="1693348743" sldId="291"/>
        </pc:sldMkLst>
      </pc:sldChg>
      <pc:sldChg chg="mod modShow">
        <pc:chgData name="Mohammad Sonji (Student)" userId="95cc00cf-3b7c-4b6f-bc46-1865d94ee68f" providerId="ADAL" clId="{7A711AC0-9F94-4A58-88B1-B0B93040D745}" dt="2023-12-18T13:51:28.431" v="27" actId="729"/>
        <pc:sldMkLst>
          <pc:docMk/>
          <pc:sldMk cId="2833224436" sldId="292"/>
        </pc:sldMkLst>
      </pc:sldChg>
      <pc:sldChg chg="mod modShow">
        <pc:chgData name="Mohammad Sonji (Student)" userId="95cc00cf-3b7c-4b6f-bc46-1865d94ee68f" providerId="ADAL" clId="{7A711AC0-9F94-4A58-88B1-B0B93040D745}" dt="2023-12-18T13:51:28.431" v="27" actId="729"/>
        <pc:sldMkLst>
          <pc:docMk/>
          <pc:sldMk cId="4185698217" sldId="293"/>
        </pc:sldMkLst>
      </pc:sldChg>
      <pc:sldChg chg="mod modShow">
        <pc:chgData name="Mohammad Sonji (Student)" userId="95cc00cf-3b7c-4b6f-bc46-1865d94ee68f" providerId="ADAL" clId="{7A711AC0-9F94-4A58-88B1-B0B93040D745}" dt="2023-12-18T13:51:28.431" v="27" actId="729"/>
        <pc:sldMkLst>
          <pc:docMk/>
          <pc:sldMk cId="317346909" sldId="294"/>
        </pc:sldMkLst>
      </pc:sldChg>
      <pc:sldChg chg="mod modShow">
        <pc:chgData name="Mohammad Sonji (Student)" userId="95cc00cf-3b7c-4b6f-bc46-1865d94ee68f" providerId="ADAL" clId="{7A711AC0-9F94-4A58-88B1-B0B93040D745}" dt="2023-12-18T13:51:28.431" v="27" actId="729"/>
        <pc:sldMkLst>
          <pc:docMk/>
          <pc:sldMk cId="2791601442" sldId="295"/>
        </pc:sldMkLst>
      </pc:sldChg>
      <pc:sldChg chg="mod modShow">
        <pc:chgData name="Mohammad Sonji (Student)" userId="95cc00cf-3b7c-4b6f-bc46-1865d94ee68f" providerId="ADAL" clId="{7A711AC0-9F94-4A58-88B1-B0B93040D745}" dt="2023-12-18T13:51:28.431" v="27" actId="729"/>
        <pc:sldMkLst>
          <pc:docMk/>
          <pc:sldMk cId="3304057635" sldId="296"/>
        </pc:sldMkLst>
      </pc:sldChg>
      <pc:sldChg chg="mod modShow">
        <pc:chgData name="Mohammad Sonji (Student)" userId="95cc00cf-3b7c-4b6f-bc46-1865d94ee68f" providerId="ADAL" clId="{7A711AC0-9F94-4A58-88B1-B0B93040D745}" dt="2023-12-18T13:51:28.431" v="27" actId="729"/>
        <pc:sldMkLst>
          <pc:docMk/>
          <pc:sldMk cId="3848658200" sldId="297"/>
        </pc:sldMkLst>
      </pc:sldChg>
      <pc:sldChg chg="mod modShow">
        <pc:chgData name="Mohammad Sonji (Student)" userId="95cc00cf-3b7c-4b6f-bc46-1865d94ee68f" providerId="ADAL" clId="{7A711AC0-9F94-4A58-88B1-B0B93040D745}" dt="2023-12-18T13:51:28.431" v="27" actId="729"/>
        <pc:sldMkLst>
          <pc:docMk/>
          <pc:sldMk cId="347455614" sldId="298"/>
        </pc:sldMkLst>
      </pc:sldChg>
      <pc:sldChg chg="addSp delSp modSp new mod">
        <pc:chgData name="Mohammad Sonji (Student)" userId="95cc00cf-3b7c-4b6f-bc46-1865d94ee68f" providerId="ADAL" clId="{7A711AC0-9F94-4A58-88B1-B0B93040D745}" dt="2023-12-18T14:43:23.961" v="1003" actId="207"/>
        <pc:sldMkLst>
          <pc:docMk/>
          <pc:sldMk cId="2576048961" sldId="299"/>
        </pc:sldMkLst>
        <pc:spChg chg="del">
          <ac:chgData name="Mohammad Sonji (Student)" userId="95cc00cf-3b7c-4b6f-bc46-1865d94ee68f" providerId="ADAL" clId="{7A711AC0-9F94-4A58-88B1-B0B93040D745}" dt="2023-12-18T13:56:29.096" v="113" actId="478"/>
          <ac:spMkLst>
            <pc:docMk/>
            <pc:sldMk cId="2576048961" sldId="299"/>
            <ac:spMk id="2" creationId="{2A6C3190-1B39-3C01-602B-F99F23197081}"/>
          </ac:spMkLst>
        </pc:spChg>
        <pc:spChg chg="del">
          <ac:chgData name="Mohammad Sonji (Student)" userId="95cc00cf-3b7c-4b6f-bc46-1865d94ee68f" providerId="ADAL" clId="{7A711AC0-9F94-4A58-88B1-B0B93040D745}" dt="2023-12-18T13:56:32.567" v="115" actId="478"/>
          <ac:spMkLst>
            <pc:docMk/>
            <pc:sldMk cId="2576048961" sldId="299"/>
            <ac:spMk id="3" creationId="{62AFF16E-7B58-FECF-FBF4-78203F0F6108}"/>
          </ac:spMkLst>
        </pc:spChg>
        <pc:spChg chg="del">
          <ac:chgData name="Mohammad Sonji (Student)" userId="95cc00cf-3b7c-4b6f-bc46-1865d94ee68f" providerId="ADAL" clId="{7A711AC0-9F94-4A58-88B1-B0B93040D745}" dt="2023-12-18T13:56:30.248" v="114" actId="478"/>
          <ac:spMkLst>
            <pc:docMk/>
            <pc:sldMk cId="2576048961" sldId="299"/>
            <ac:spMk id="4" creationId="{C6ECACCF-21A9-B2F2-339A-855F1988ADCB}"/>
          </ac:spMkLst>
        </pc:spChg>
        <pc:spChg chg="mod">
          <ac:chgData name="Mohammad Sonji (Student)" userId="95cc00cf-3b7c-4b6f-bc46-1865d94ee68f" providerId="ADAL" clId="{7A711AC0-9F94-4A58-88B1-B0B93040D745}" dt="2023-12-18T13:56:49.112" v="116" actId="207"/>
          <ac:spMkLst>
            <pc:docMk/>
            <pc:sldMk cId="2576048961" sldId="299"/>
            <ac:spMk id="6" creationId="{F9ABC391-0C70-3B9F-A558-1F059DDDDF0B}"/>
          </ac:spMkLst>
        </pc:spChg>
        <pc:spChg chg="mod">
          <ac:chgData name="Mohammad Sonji (Student)" userId="95cc00cf-3b7c-4b6f-bc46-1865d94ee68f" providerId="ADAL" clId="{7A711AC0-9F94-4A58-88B1-B0B93040D745}" dt="2023-12-18T13:57:12.371" v="117" actId="207"/>
          <ac:spMkLst>
            <pc:docMk/>
            <pc:sldMk cId="2576048961" sldId="299"/>
            <ac:spMk id="7" creationId="{42B6D810-686A-828E-66F7-492E19A27485}"/>
          </ac:spMkLst>
        </pc:spChg>
        <pc:spChg chg="mod">
          <ac:chgData name="Mohammad Sonji (Student)" userId="95cc00cf-3b7c-4b6f-bc46-1865d94ee68f" providerId="ADAL" clId="{7A711AC0-9F94-4A58-88B1-B0B93040D745}" dt="2023-12-18T13:57:12.371" v="117" actId="207"/>
          <ac:spMkLst>
            <pc:docMk/>
            <pc:sldMk cId="2576048961" sldId="299"/>
            <ac:spMk id="8" creationId="{89A66BC0-FFC6-7F74-B5F0-2FE796D404F2}"/>
          </ac:spMkLst>
        </pc:spChg>
        <pc:spChg chg="mod">
          <ac:chgData name="Mohammad Sonji (Student)" userId="95cc00cf-3b7c-4b6f-bc46-1865d94ee68f" providerId="ADAL" clId="{7A711AC0-9F94-4A58-88B1-B0B93040D745}" dt="2023-12-18T13:57:12.371" v="117" actId="207"/>
          <ac:spMkLst>
            <pc:docMk/>
            <pc:sldMk cId="2576048961" sldId="299"/>
            <ac:spMk id="9" creationId="{5F685FBE-52A8-67D5-818A-469A1843F2E0}"/>
          </ac:spMkLst>
        </pc:spChg>
        <pc:spChg chg="mod">
          <ac:chgData name="Mohammad Sonji (Student)" userId="95cc00cf-3b7c-4b6f-bc46-1865d94ee68f" providerId="ADAL" clId="{7A711AC0-9F94-4A58-88B1-B0B93040D745}" dt="2023-12-18T13:57:12.371" v="117" actId="207"/>
          <ac:spMkLst>
            <pc:docMk/>
            <pc:sldMk cId="2576048961" sldId="299"/>
            <ac:spMk id="10" creationId="{70274ED0-90A2-2488-D350-7B8982B9D41B}"/>
          </ac:spMkLst>
        </pc:spChg>
        <pc:spChg chg="mod">
          <ac:chgData name="Mohammad Sonji (Student)" userId="95cc00cf-3b7c-4b6f-bc46-1865d94ee68f" providerId="ADAL" clId="{7A711AC0-9F94-4A58-88B1-B0B93040D745}" dt="2023-12-18T13:57:12.371" v="117" actId="207"/>
          <ac:spMkLst>
            <pc:docMk/>
            <pc:sldMk cId="2576048961" sldId="299"/>
            <ac:spMk id="11" creationId="{0320A6B0-3E94-A67A-E96D-A2FD7403391B}"/>
          </ac:spMkLst>
        </pc:spChg>
        <pc:spChg chg="mod">
          <ac:chgData name="Mohammad Sonji (Student)" userId="95cc00cf-3b7c-4b6f-bc46-1865d94ee68f" providerId="ADAL" clId="{7A711AC0-9F94-4A58-88B1-B0B93040D745}" dt="2023-12-18T13:57:12.371" v="117" actId="207"/>
          <ac:spMkLst>
            <pc:docMk/>
            <pc:sldMk cId="2576048961" sldId="299"/>
            <ac:spMk id="12" creationId="{D5B97FF4-184F-90B8-B918-8B859BC2C345}"/>
          </ac:spMkLst>
        </pc:spChg>
        <pc:spChg chg="add mod">
          <ac:chgData name="Mohammad Sonji (Student)" userId="95cc00cf-3b7c-4b6f-bc46-1865d94ee68f" providerId="ADAL" clId="{7A711AC0-9F94-4A58-88B1-B0B93040D745}" dt="2023-12-18T13:58:35.647" v="126" actId="1076"/>
          <ac:spMkLst>
            <pc:docMk/>
            <pc:sldMk cId="2576048961" sldId="299"/>
            <ac:spMk id="13" creationId="{1789C50B-A9C5-7865-B0C0-422CFDC410EC}"/>
          </ac:spMkLst>
        </pc:spChg>
        <pc:spChg chg="mod">
          <ac:chgData name="Mohammad Sonji (Student)" userId="95cc00cf-3b7c-4b6f-bc46-1865d94ee68f" providerId="ADAL" clId="{7A711AC0-9F94-4A58-88B1-B0B93040D745}" dt="2023-12-18T13:58:38.588" v="127"/>
          <ac:spMkLst>
            <pc:docMk/>
            <pc:sldMk cId="2576048961" sldId="299"/>
            <ac:spMk id="15" creationId="{9C9A8355-FB55-ADB4-B94D-F5963742A7F1}"/>
          </ac:spMkLst>
        </pc:spChg>
        <pc:spChg chg="mod">
          <ac:chgData name="Mohammad Sonji (Student)" userId="95cc00cf-3b7c-4b6f-bc46-1865d94ee68f" providerId="ADAL" clId="{7A711AC0-9F94-4A58-88B1-B0B93040D745}" dt="2023-12-18T14:06:09.192" v="217" actId="207"/>
          <ac:spMkLst>
            <pc:docMk/>
            <pc:sldMk cId="2576048961" sldId="299"/>
            <ac:spMk id="16" creationId="{2C253ABD-71DF-98D5-A4F7-C0CE625674F5}"/>
          </ac:spMkLst>
        </pc:spChg>
        <pc:spChg chg="mod">
          <ac:chgData name="Mohammad Sonji (Student)" userId="95cc00cf-3b7c-4b6f-bc46-1865d94ee68f" providerId="ADAL" clId="{7A711AC0-9F94-4A58-88B1-B0B93040D745}" dt="2023-12-18T14:06:17.616" v="218" actId="207"/>
          <ac:spMkLst>
            <pc:docMk/>
            <pc:sldMk cId="2576048961" sldId="299"/>
            <ac:spMk id="17" creationId="{CC7C9434-5D6B-BA6A-D62F-AE29496B3B94}"/>
          </ac:spMkLst>
        </pc:spChg>
        <pc:spChg chg="mod">
          <ac:chgData name="Mohammad Sonji (Student)" userId="95cc00cf-3b7c-4b6f-bc46-1865d94ee68f" providerId="ADAL" clId="{7A711AC0-9F94-4A58-88B1-B0B93040D745}" dt="2023-12-18T14:06:17.616" v="218" actId="207"/>
          <ac:spMkLst>
            <pc:docMk/>
            <pc:sldMk cId="2576048961" sldId="299"/>
            <ac:spMk id="18" creationId="{56C1EAFB-7C7B-A77A-232D-06E0A3930F10}"/>
          </ac:spMkLst>
        </pc:spChg>
        <pc:spChg chg="mod">
          <ac:chgData name="Mohammad Sonji (Student)" userId="95cc00cf-3b7c-4b6f-bc46-1865d94ee68f" providerId="ADAL" clId="{7A711AC0-9F94-4A58-88B1-B0B93040D745}" dt="2023-12-18T14:06:17.616" v="218" actId="207"/>
          <ac:spMkLst>
            <pc:docMk/>
            <pc:sldMk cId="2576048961" sldId="299"/>
            <ac:spMk id="19" creationId="{1EBEE63E-6348-C6CF-5737-8670E6DB1999}"/>
          </ac:spMkLst>
        </pc:spChg>
        <pc:spChg chg="mod">
          <ac:chgData name="Mohammad Sonji (Student)" userId="95cc00cf-3b7c-4b6f-bc46-1865d94ee68f" providerId="ADAL" clId="{7A711AC0-9F94-4A58-88B1-B0B93040D745}" dt="2023-12-18T14:06:17.616" v="218" actId="207"/>
          <ac:spMkLst>
            <pc:docMk/>
            <pc:sldMk cId="2576048961" sldId="299"/>
            <ac:spMk id="20" creationId="{0C46B3B7-3F03-3BB6-AC21-BF9C4BF75649}"/>
          </ac:spMkLst>
        </pc:spChg>
        <pc:spChg chg="mod">
          <ac:chgData name="Mohammad Sonji (Student)" userId="95cc00cf-3b7c-4b6f-bc46-1865d94ee68f" providerId="ADAL" clId="{7A711AC0-9F94-4A58-88B1-B0B93040D745}" dt="2023-12-18T14:06:17.616" v="218" actId="207"/>
          <ac:spMkLst>
            <pc:docMk/>
            <pc:sldMk cId="2576048961" sldId="299"/>
            <ac:spMk id="21" creationId="{6D2B4377-5F20-A960-F534-0D752AF44E37}"/>
          </ac:spMkLst>
        </pc:spChg>
        <pc:spChg chg="add mod">
          <ac:chgData name="Mohammad Sonji (Student)" userId="95cc00cf-3b7c-4b6f-bc46-1865d94ee68f" providerId="ADAL" clId="{7A711AC0-9F94-4A58-88B1-B0B93040D745}" dt="2023-12-18T14:09:12.405" v="284"/>
          <ac:spMkLst>
            <pc:docMk/>
            <pc:sldMk cId="2576048961" sldId="299"/>
            <ac:spMk id="22" creationId="{4EF19893-E15E-CA3D-C48D-4A533B3078FF}"/>
          </ac:spMkLst>
        </pc:spChg>
        <pc:spChg chg="add del mod">
          <ac:chgData name="Mohammad Sonji (Student)" userId="95cc00cf-3b7c-4b6f-bc46-1865d94ee68f" providerId="ADAL" clId="{7A711AC0-9F94-4A58-88B1-B0B93040D745}" dt="2023-12-18T14:03:47.048" v="198"/>
          <ac:spMkLst>
            <pc:docMk/>
            <pc:sldMk cId="2576048961" sldId="299"/>
            <ac:spMk id="23" creationId="{09A5374D-365E-3C1E-7A75-ECF17B12648B}"/>
          </ac:spMkLst>
        </pc:spChg>
        <pc:spChg chg="add del mod">
          <ac:chgData name="Mohammad Sonji (Student)" userId="95cc00cf-3b7c-4b6f-bc46-1865d94ee68f" providerId="ADAL" clId="{7A711AC0-9F94-4A58-88B1-B0B93040D745}" dt="2023-12-18T14:03:19.305" v="190"/>
          <ac:spMkLst>
            <pc:docMk/>
            <pc:sldMk cId="2576048961" sldId="299"/>
            <ac:spMk id="24" creationId="{26B27425-8B14-D920-AB21-710B1F3B1A8D}"/>
          </ac:spMkLst>
        </pc:spChg>
        <pc:spChg chg="add del mod">
          <ac:chgData name="Mohammad Sonji (Student)" userId="95cc00cf-3b7c-4b6f-bc46-1865d94ee68f" providerId="ADAL" clId="{7A711AC0-9F94-4A58-88B1-B0B93040D745}" dt="2023-12-18T14:05:04.603" v="214" actId="21"/>
          <ac:spMkLst>
            <pc:docMk/>
            <pc:sldMk cId="2576048961" sldId="299"/>
            <ac:spMk id="25" creationId="{135EFB6B-1DF1-63E9-9868-F14156094C82}"/>
          </ac:spMkLst>
        </pc:spChg>
        <pc:spChg chg="add del mod">
          <ac:chgData name="Mohammad Sonji (Student)" userId="95cc00cf-3b7c-4b6f-bc46-1865d94ee68f" providerId="ADAL" clId="{7A711AC0-9F94-4A58-88B1-B0B93040D745}" dt="2023-12-18T14:15:24.056" v="442" actId="478"/>
          <ac:spMkLst>
            <pc:docMk/>
            <pc:sldMk cId="2576048961" sldId="299"/>
            <ac:spMk id="27" creationId="{55DB2D41-97D7-5A26-A356-7BA6ADF551BF}"/>
          </ac:spMkLst>
        </pc:spChg>
        <pc:spChg chg="add mod">
          <ac:chgData name="Mohammad Sonji (Student)" userId="95cc00cf-3b7c-4b6f-bc46-1865d94ee68f" providerId="ADAL" clId="{7A711AC0-9F94-4A58-88B1-B0B93040D745}" dt="2023-12-18T14:42:59.984" v="1002" actId="1076"/>
          <ac:spMkLst>
            <pc:docMk/>
            <pc:sldMk cId="2576048961" sldId="299"/>
            <ac:spMk id="30" creationId="{143E734E-EDEA-261D-2FD8-A2A4CE4F2E43}"/>
          </ac:spMkLst>
        </pc:spChg>
        <pc:grpChg chg="add del mod">
          <ac:chgData name="Mohammad Sonji (Student)" userId="95cc00cf-3b7c-4b6f-bc46-1865d94ee68f" providerId="ADAL" clId="{7A711AC0-9F94-4A58-88B1-B0B93040D745}" dt="2023-12-18T13:58:09.051" v="122" actId="21"/>
          <ac:grpSpMkLst>
            <pc:docMk/>
            <pc:sldMk cId="2576048961" sldId="299"/>
            <ac:grpSpMk id="5" creationId="{7029638A-7076-789F-DCEE-44C7F149AE6D}"/>
          </ac:grpSpMkLst>
        </pc:grpChg>
        <pc:grpChg chg="add mod">
          <ac:chgData name="Mohammad Sonji (Student)" userId="95cc00cf-3b7c-4b6f-bc46-1865d94ee68f" providerId="ADAL" clId="{7A711AC0-9F94-4A58-88B1-B0B93040D745}" dt="2023-12-18T14:02:03.951" v="185" actId="1076"/>
          <ac:grpSpMkLst>
            <pc:docMk/>
            <pc:sldMk cId="2576048961" sldId="299"/>
            <ac:grpSpMk id="14" creationId="{309EF402-0C2D-B563-5485-1AD4FCA923D5}"/>
          </ac:grpSpMkLst>
        </pc:grpChg>
        <pc:graphicFrameChg chg="add del mod modGraphic">
          <ac:chgData name="Mohammad Sonji (Student)" userId="95cc00cf-3b7c-4b6f-bc46-1865d94ee68f" providerId="ADAL" clId="{7A711AC0-9F94-4A58-88B1-B0B93040D745}" dt="2023-12-18T14:15:22.633" v="441" actId="478"/>
          <ac:graphicFrameMkLst>
            <pc:docMk/>
            <pc:sldMk cId="2576048961" sldId="299"/>
            <ac:graphicFrameMk id="26" creationId="{A2DA0220-E154-4496-5043-A4A5FC8CA096}"/>
          </ac:graphicFrameMkLst>
        </pc:graphicFrameChg>
        <pc:graphicFrameChg chg="add mod modGraphic">
          <ac:chgData name="Mohammad Sonji (Student)" userId="95cc00cf-3b7c-4b6f-bc46-1865d94ee68f" providerId="ADAL" clId="{7A711AC0-9F94-4A58-88B1-B0B93040D745}" dt="2023-12-18T14:42:46.354" v="999" actId="1076"/>
          <ac:graphicFrameMkLst>
            <pc:docMk/>
            <pc:sldMk cId="2576048961" sldId="299"/>
            <ac:graphicFrameMk id="28" creationId="{F9AADDF2-0491-0D71-9BDA-04A676EEF9E6}"/>
          </ac:graphicFrameMkLst>
        </pc:graphicFrameChg>
        <pc:picChg chg="add mod">
          <ac:chgData name="Mohammad Sonji (Student)" userId="95cc00cf-3b7c-4b6f-bc46-1865d94ee68f" providerId="ADAL" clId="{7A711AC0-9F94-4A58-88B1-B0B93040D745}" dt="2023-12-18T14:43:23.961" v="1003" actId="207"/>
          <ac:picMkLst>
            <pc:docMk/>
            <pc:sldMk cId="2576048961" sldId="299"/>
            <ac:picMk id="32" creationId="{9D8BA166-2034-C18F-DB07-85B6BFE0E3F2}"/>
          </ac:picMkLst>
        </pc:picChg>
        <pc:picChg chg="add del mod">
          <ac:chgData name="Mohammad Sonji (Student)" userId="95cc00cf-3b7c-4b6f-bc46-1865d94ee68f" providerId="ADAL" clId="{7A711AC0-9F94-4A58-88B1-B0B93040D745}" dt="2023-12-18T14:14:03.482" v="357" actId="21"/>
          <ac:picMkLst>
            <pc:docMk/>
            <pc:sldMk cId="2576048961" sldId="299"/>
            <ac:picMk id="1026" creationId="{ADA7CECD-86C8-1BF9-C0F0-D7C52BA82D35}"/>
          </ac:picMkLst>
        </pc:picChg>
        <pc:picChg chg="add del mod">
          <ac:chgData name="Mohammad Sonji (Student)" userId="95cc00cf-3b7c-4b6f-bc46-1865d94ee68f" providerId="ADAL" clId="{7A711AC0-9F94-4A58-88B1-B0B93040D745}" dt="2023-12-18T14:14:58.775" v="425" actId="478"/>
          <ac:picMkLst>
            <pc:docMk/>
            <pc:sldMk cId="2576048961" sldId="299"/>
            <ac:picMk id="1028" creationId="{A2FD8338-E1B0-9F07-A0C8-8B1663823B23}"/>
          </ac:picMkLst>
        </pc:picChg>
        <pc:picChg chg="add del mod">
          <ac:chgData name="Mohammad Sonji (Student)" userId="95cc00cf-3b7c-4b6f-bc46-1865d94ee68f" providerId="ADAL" clId="{7A711AC0-9F94-4A58-88B1-B0B93040D745}" dt="2023-12-18T14:21:22.295" v="728" actId="478"/>
          <ac:picMkLst>
            <pc:docMk/>
            <pc:sldMk cId="2576048961" sldId="299"/>
            <ac:picMk id="1030" creationId="{388D1A8F-3CF7-8F00-AC13-A9F0EEC874E6}"/>
          </ac:picMkLst>
        </pc:picChg>
      </pc:sldChg>
      <pc:sldChg chg="modSp add mod ord">
        <pc:chgData name="Mohammad Sonji (Student)" userId="95cc00cf-3b7c-4b6f-bc46-1865d94ee68f" providerId="ADAL" clId="{7A711AC0-9F94-4A58-88B1-B0B93040D745}" dt="2023-12-18T13:52:18.136" v="35" actId="20577"/>
        <pc:sldMkLst>
          <pc:docMk/>
          <pc:sldMk cId="1491968939" sldId="300"/>
        </pc:sldMkLst>
        <pc:spChg chg="mod">
          <ac:chgData name="Mohammad Sonji (Student)" userId="95cc00cf-3b7c-4b6f-bc46-1865d94ee68f" providerId="ADAL" clId="{7A711AC0-9F94-4A58-88B1-B0B93040D745}" dt="2023-12-18T13:52:18.136" v="35" actId="20577"/>
          <ac:spMkLst>
            <pc:docMk/>
            <pc:sldMk cId="1491968939" sldId="300"/>
            <ac:spMk id="24" creationId="{507EF0BD-CD60-EBA3-A032-0F2642D232E5}"/>
          </ac:spMkLst>
        </pc:spChg>
      </pc:sldChg>
      <pc:sldChg chg="addSp delSp modSp add del mod">
        <pc:chgData name="Mohammad Sonji (Student)" userId="95cc00cf-3b7c-4b6f-bc46-1865d94ee68f" providerId="ADAL" clId="{7A711AC0-9F94-4A58-88B1-B0B93040D745}" dt="2023-12-18T14:27:25.052" v="760" actId="47"/>
        <pc:sldMkLst>
          <pc:docMk/>
          <pc:sldMk cId="629334897" sldId="301"/>
        </pc:sldMkLst>
        <pc:picChg chg="add del mod">
          <ac:chgData name="Mohammad Sonji (Student)" userId="95cc00cf-3b7c-4b6f-bc46-1865d94ee68f" providerId="ADAL" clId="{7A711AC0-9F94-4A58-88B1-B0B93040D745}" dt="2023-12-18T13:54:56.232" v="110" actId="478"/>
          <ac:picMkLst>
            <pc:docMk/>
            <pc:sldMk cId="629334897" sldId="301"/>
            <ac:picMk id="3" creationId="{F2D4A400-2E27-A24B-98DF-363FA13D1B38}"/>
          </ac:picMkLst>
        </pc:picChg>
      </pc:sldChg>
      <pc:sldChg chg="addSp delSp modSp add del mod">
        <pc:chgData name="Mohammad Sonji (Student)" userId="95cc00cf-3b7c-4b6f-bc46-1865d94ee68f" providerId="ADAL" clId="{7A711AC0-9F94-4A58-88B1-B0B93040D745}" dt="2023-12-18T14:27:25.052" v="760" actId="47"/>
        <pc:sldMkLst>
          <pc:docMk/>
          <pc:sldMk cId="2068145750" sldId="302"/>
        </pc:sldMkLst>
        <pc:picChg chg="add del mod">
          <ac:chgData name="Mohammad Sonji (Student)" userId="95cc00cf-3b7c-4b6f-bc46-1865d94ee68f" providerId="ADAL" clId="{7A711AC0-9F94-4A58-88B1-B0B93040D745}" dt="2023-12-18T13:54:54.529" v="109" actId="478"/>
          <ac:picMkLst>
            <pc:docMk/>
            <pc:sldMk cId="2068145750" sldId="302"/>
            <ac:picMk id="4" creationId="{E5F9C7E3-8EE8-C945-A77B-66BE8F76B6BE}"/>
          </ac:picMkLst>
        </pc:picChg>
      </pc:sldChg>
      <pc:sldChg chg="modSp add del mod">
        <pc:chgData name="Mohammad Sonji (Student)" userId="95cc00cf-3b7c-4b6f-bc46-1865d94ee68f" providerId="ADAL" clId="{7A711AC0-9F94-4A58-88B1-B0B93040D745}" dt="2023-12-18T14:27:16.825" v="758" actId="47"/>
        <pc:sldMkLst>
          <pc:docMk/>
          <pc:sldMk cId="879455680" sldId="303"/>
        </pc:sldMkLst>
        <pc:spChg chg="mod">
          <ac:chgData name="Mohammad Sonji (Student)" userId="95cc00cf-3b7c-4b6f-bc46-1865d94ee68f" providerId="ADAL" clId="{7A711AC0-9F94-4A58-88B1-B0B93040D745}" dt="2023-12-18T13:59:02.521" v="130" actId="14100"/>
          <ac:spMkLst>
            <pc:docMk/>
            <pc:sldMk cId="879455680" sldId="303"/>
            <ac:spMk id="16" creationId="{2C253ABD-71DF-98D5-A4F7-C0CE625674F5}"/>
          </ac:spMkLst>
        </pc:spChg>
      </pc:sldChg>
      <pc:sldChg chg="addSp delSp modSp add mod">
        <pc:chgData name="Mohammad Sonji (Student)" userId="95cc00cf-3b7c-4b6f-bc46-1865d94ee68f" providerId="ADAL" clId="{7A711AC0-9F94-4A58-88B1-B0B93040D745}" dt="2023-12-18T14:51:38.887" v="1258"/>
        <pc:sldMkLst>
          <pc:docMk/>
          <pc:sldMk cId="4100147050" sldId="303"/>
        </pc:sldMkLst>
        <pc:spChg chg="add mod">
          <ac:chgData name="Mohammad Sonji (Student)" userId="95cc00cf-3b7c-4b6f-bc46-1865d94ee68f" providerId="ADAL" clId="{7A711AC0-9F94-4A58-88B1-B0B93040D745}" dt="2023-12-18T14:29:13.591" v="772" actId="20577"/>
          <ac:spMkLst>
            <pc:docMk/>
            <pc:sldMk cId="4100147050" sldId="303"/>
            <ac:spMk id="2" creationId="{D052FC1E-B70A-9A23-CC83-D7CD7C33538D}"/>
          </ac:spMkLst>
        </pc:spChg>
        <pc:spChg chg="mod">
          <ac:chgData name="Mohammad Sonji (Student)" userId="95cc00cf-3b7c-4b6f-bc46-1865d94ee68f" providerId="ADAL" clId="{7A711AC0-9F94-4A58-88B1-B0B93040D745}" dt="2023-12-18T14:27:35.161" v="761" actId="207"/>
          <ac:spMkLst>
            <pc:docMk/>
            <pc:sldMk cId="4100147050" sldId="303"/>
            <ac:spMk id="17" creationId="{CC7C9434-5D6B-BA6A-D62F-AE29496B3B94}"/>
          </ac:spMkLst>
        </pc:spChg>
        <pc:graphicFrameChg chg="add mod">
          <ac:chgData name="Mohammad Sonji (Student)" userId="95cc00cf-3b7c-4b6f-bc46-1865d94ee68f" providerId="ADAL" clId="{7A711AC0-9F94-4A58-88B1-B0B93040D745}" dt="2023-12-18T14:51:38.887" v="1258"/>
          <ac:graphicFrameMkLst>
            <pc:docMk/>
            <pc:sldMk cId="4100147050" sldId="303"/>
            <ac:graphicFrameMk id="4" creationId="{39B64100-B23F-9AF4-CDB2-BBB54467A004}"/>
          </ac:graphicFrameMkLst>
        </pc:graphicFrameChg>
        <pc:graphicFrameChg chg="del mod">
          <ac:chgData name="Mohammad Sonji (Student)" userId="95cc00cf-3b7c-4b6f-bc46-1865d94ee68f" providerId="ADAL" clId="{7A711AC0-9F94-4A58-88B1-B0B93040D745}" dt="2023-12-18T14:44:24.190" v="1004" actId="21"/>
          <ac:graphicFrameMkLst>
            <pc:docMk/>
            <pc:sldMk cId="4100147050" sldId="303"/>
            <ac:graphicFrameMk id="28" creationId="{F9AADDF2-0491-0D71-9BDA-04A676EEF9E6}"/>
          </ac:graphicFrameMkLst>
        </pc:graphicFrameChg>
        <pc:picChg chg="add mod">
          <ac:chgData name="Mohammad Sonji (Student)" userId="95cc00cf-3b7c-4b6f-bc46-1865d94ee68f" providerId="ADAL" clId="{7A711AC0-9F94-4A58-88B1-B0B93040D745}" dt="2023-12-18T14:48:15.703" v="1176" actId="1076"/>
          <ac:picMkLst>
            <pc:docMk/>
            <pc:sldMk cId="4100147050" sldId="303"/>
            <ac:picMk id="3" creationId="{BA619E2B-9F0C-782E-B553-4845D440F643}"/>
          </ac:picMkLst>
        </pc:picChg>
      </pc:sldChg>
      <pc:sldChg chg="addSp delSp modSp add del mod modAnim modShow">
        <pc:chgData name="Mohammad Sonji (Student)" userId="95cc00cf-3b7c-4b6f-bc46-1865d94ee68f" providerId="ADAL" clId="{7A711AC0-9F94-4A58-88B1-B0B93040D745}" dt="2023-12-18T14:58:04.842" v="1426" actId="47"/>
        <pc:sldMkLst>
          <pc:docMk/>
          <pc:sldMk cId="35359762" sldId="304"/>
        </pc:sldMkLst>
        <pc:spChg chg="mod">
          <ac:chgData name="Mohammad Sonji (Student)" userId="95cc00cf-3b7c-4b6f-bc46-1865d94ee68f" providerId="ADAL" clId="{7A711AC0-9F94-4A58-88B1-B0B93040D745}" dt="2023-12-18T14:52:24.309" v="1271" actId="20577"/>
          <ac:spMkLst>
            <pc:docMk/>
            <pc:sldMk cId="35359762" sldId="304"/>
            <ac:spMk id="2" creationId="{D052FC1E-B70A-9A23-CC83-D7CD7C33538D}"/>
          </ac:spMkLst>
        </pc:spChg>
        <pc:spChg chg="add mod">
          <ac:chgData name="Mohammad Sonji (Student)" userId="95cc00cf-3b7c-4b6f-bc46-1865d94ee68f" providerId="ADAL" clId="{7A711AC0-9F94-4A58-88B1-B0B93040D745}" dt="2023-12-18T14:53:06.939" v="1281"/>
          <ac:spMkLst>
            <pc:docMk/>
            <pc:sldMk cId="35359762" sldId="304"/>
            <ac:spMk id="5" creationId="{33B0DEA9-FB4A-9406-301B-1B4FCE9C6C62}"/>
          </ac:spMkLst>
        </pc:spChg>
        <pc:spChg chg="add del mod">
          <ac:chgData name="Mohammad Sonji (Student)" userId="95cc00cf-3b7c-4b6f-bc46-1865d94ee68f" providerId="ADAL" clId="{7A711AC0-9F94-4A58-88B1-B0B93040D745}" dt="2023-12-18T14:53:23.170" v="1283"/>
          <ac:spMkLst>
            <pc:docMk/>
            <pc:sldMk cId="35359762" sldId="304"/>
            <ac:spMk id="6" creationId="{BCF99F12-F9D3-68CB-662C-63349ED78B85}"/>
          </ac:spMkLst>
        </pc:spChg>
        <pc:spChg chg="add del mod">
          <ac:chgData name="Mohammad Sonji (Student)" userId="95cc00cf-3b7c-4b6f-bc46-1865d94ee68f" providerId="ADAL" clId="{7A711AC0-9F94-4A58-88B1-B0B93040D745}" dt="2023-12-18T14:53:23.170" v="1283"/>
          <ac:spMkLst>
            <pc:docMk/>
            <pc:sldMk cId="35359762" sldId="304"/>
            <ac:spMk id="7" creationId="{42BE47A0-A4B0-5952-B293-617BF6767602}"/>
          </ac:spMkLst>
        </pc:spChg>
        <pc:spChg chg="add del mod">
          <ac:chgData name="Mohammad Sonji (Student)" userId="95cc00cf-3b7c-4b6f-bc46-1865d94ee68f" providerId="ADAL" clId="{7A711AC0-9F94-4A58-88B1-B0B93040D745}" dt="2023-12-18T14:53:23.170" v="1283"/>
          <ac:spMkLst>
            <pc:docMk/>
            <pc:sldMk cId="35359762" sldId="304"/>
            <ac:spMk id="8" creationId="{2FBD484E-A9B9-3E3D-57BB-EA3568497B0C}"/>
          </ac:spMkLst>
        </pc:spChg>
        <pc:spChg chg="add del mod">
          <ac:chgData name="Mohammad Sonji (Student)" userId="95cc00cf-3b7c-4b6f-bc46-1865d94ee68f" providerId="ADAL" clId="{7A711AC0-9F94-4A58-88B1-B0B93040D745}" dt="2023-12-18T14:53:23.170" v="1283"/>
          <ac:spMkLst>
            <pc:docMk/>
            <pc:sldMk cId="35359762" sldId="304"/>
            <ac:spMk id="9" creationId="{1651886E-FC05-15D8-120D-82BB7A6F35F1}"/>
          </ac:spMkLst>
        </pc:spChg>
        <pc:spChg chg="add del mod">
          <ac:chgData name="Mohammad Sonji (Student)" userId="95cc00cf-3b7c-4b6f-bc46-1865d94ee68f" providerId="ADAL" clId="{7A711AC0-9F94-4A58-88B1-B0B93040D745}" dt="2023-12-18T14:53:23.170" v="1283"/>
          <ac:spMkLst>
            <pc:docMk/>
            <pc:sldMk cId="35359762" sldId="304"/>
            <ac:spMk id="10" creationId="{C48CD1D2-6B64-A81D-8661-848BA6EAAEE4}"/>
          </ac:spMkLst>
        </pc:spChg>
        <pc:spChg chg="add del mod">
          <ac:chgData name="Mohammad Sonji (Student)" userId="95cc00cf-3b7c-4b6f-bc46-1865d94ee68f" providerId="ADAL" clId="{7A711AC0-9F94-4A58-88B1-B0B93040D745}" dt="2023-12-18T14:53:23.170" v="1283"/>
          <ac:spMkLst>
            <pc:docMk/>
            <pc:sldMk cId="35359762" sldId="304"/>
            <ac:spMk id="11" creationId="{1B481242-454A-E742-C550-45950F8F091B}"/>
          </ac:spMkLst>
        </pc:spChg>
        <pc:spChg chg="add del mod">
          <ac:chgData name="Mohammad Sonji (Student)" userId="95cc00cf-3b7c-4b6f-bc46-1865d94ee68f" providerId="ADAL" clId="{7A711AC0-9F94-4A58-88B1-B0B93040D745}" dt="2023-12-18T14:53:23.170" v="1283"/>
          <ac:spMkLst>
            <pc:docMk/>
            <pc:sldMk cId="35359762" sldId="304"/>
            <ac:spMk id="12" creationId="{436C819D-6D61-D3D5-0C1C-4EE5605839BA}"/>
          </ac:spMkLst>
        </pc:spChg>
        <pc:spChg chg="mod">
          <ac:chgData name="Mohammad Sonji (Student)" userId="95cc00cf-3b7c-4b6f-bc46-1865d94ee68f" providerId="ADAL" clId="{7A711AC0-9F94-4A58-88B1-B0B93040D745}" dt="2023-12-18T14:52:02.174" v="1260" actId="207"/>
          <ac:spMkLst>
            <pc:docMk/>
            <pc:sldMk cId="35359762" sldId="304"/>
            <ac:spMk id="18" creationId="{56C1EAFB-7C7B-A77A-232D-06E0A3930F10}"/>
          </ac:spMkLst>
        </pc:spChg>
        <pc:spChg chg="add del mod">
          <ac:chgData name="Mohammad Sonji (Student)" userId="95cc00cf-3b7c-4b6f-bc46-1865d94ee68f" providerId="ADAL" clId="{7A711AC0-9F94-4A58-88B1-B0B93040D745}" dt="2023-12-18T14:53:23.170" v="1283"/>
          <ac:spMkLst>
            <pc:docMk/>
            <pc:sldMk cId="35359762" sldId="304"/>
            <ac:spMk id="23" creationId="{6FBCFD44-6777-F352-426E-E8AAFE244BB1}"/>
          </ac:spMkLst>
        </pc:spChg>
        <pc:spChg chg="add del mod">
          <ac:chgData name="Mohammad Sonji (Student)" userId="95cc00cf-3b7c-4b6f-bc46-1865d94ee68f" providerId="ADAL" clId="{7A711AC0-9F94-4A58-88B1-B0B93040D745}" dt="2023-12-18T14:53:23.170" v="1283"/>
          <ac:spMkLst>
            <pc:docMk/>
            <pc:sldMk cId="35359762" sldId="304"/>
            <ac:spMk id="24" creationId="{03E2ED4D-C8F7-4089-A5C6-8195FDDBA590}"/>
          </ac:spMkLst>
        </pc:spChg>
        <pc:spChg chg="add del mod">
          <ac:chgData name="Mohammad Sonji (Student)" userId="95cc00cf-3b7c-4b6f-bc46-1865d94ee68f" providerId="ADAL" clId="{7A711AC0-9F94-4A58-88B1-B0B93040D745}" dt="2023-12-18T14:53:23.170" v="1283"/>
          <ac:spMkLst>
            <pc:docMk/>
            <pc:sldMk cId="35359762" sldId="304"/>
            <ac:spMk id="25" creationId="{3D0BD5E4-478D-4B5F-F9DC-3C357B956007}"/>
          </ac:spMkLst>
        </pc:spChg>
        <pc:spChg chg="add del mod">
          <ac:chgData name="Mohammad Sonji (Student)" userId="95cc00cf-3b7c-4b6f-bc46-1865d94ee68f" providerId="ADAL" clId="{7A711AC0-9F94-4A58-88B1-B0B93040D745}" dt="2023-12-18T14:53:23.170" v="1283"/>
          <ac:spMkLst>
            <pc:docMk/>
            <pc:sldMk cId="35359762" sldId="304"/>
            <ac:spMk id="26" creationId="{4FDD62E3-D6A7-207F-7CF1-63031781454A}"/>
          </ac:spMkLst>
        </pc:spChg>
        <pc:spChg chg="add del mod">
          <ac:chgData name="Mohammad Sonji (Student)" userId="95cc00cf-3b7c-4b6f-bc46-1865d94ee68f" providerId="ADAL" clId="{7A711AC0-9F94-4A58-88B1-B0B93040D745}" dt="2023-12-18T14:53:23.170" v="1283"/>
          <ac:spMkLst>
            <pc:docMk/>
            <pc:sldMk cId="35359762" sldId="304"/>
            <ac:spMk id="27" creationId="{F34777DD-B379-EE45-71DA-F1E9CA05662C}"/>
          </ac:spMkLst>
        </pc:spChg>
        <pc:spChg chg="add del mod">
          <ac:chgData name="Mohammad Sonji (Student)" userId="95cc00cf-3b7c-4b6f-bc46-1865d94ee68f" providerId="ADAL" clId="{7A711AC0-9F94-4A58-88B1-B0B93040D745}" dt="2023-12-18T14:53:23.170" v="1283"/>
          <ac:spMkLst>
            <pc:docMk/>
            <pc:sldMk cId="35359762" sldId="304"/>
            <ac:spMk id="28" creationId="{77BB98D7-1BEE-4F35-C435-842184500EB4}"/>
          </ac:spMkLst>
        </pc:spChg>
        <pc:spChg chg="add del mod">
          <ac:chgData name="Mohammad Sonji (Student)" userId="95cc00cf-3b7c-4b6f-bc46-1865d94ee68f" providerId="ADAL" clId="{7A711AC0-9F94-4A58-88B1-B0B93040D745}" dt="2023-12-18T14:53:23.170" v="1283"/>
          <ac:spMkLst>
            <pc:docMk/>
            <pc:sldMk cId="35359762" sldId="304"/>
            <ac:spMk id="29" creationId="{AC497166-E801-A187-0F10-0B0ECFD2FAED}"/>
          </ac:spMkLst>
        </pc:spChg>
        <pc:spChg chg="add del mod">
          <ac:chgData name="Mohammad Sonji (Student)" userId="95cc00cf-3b7c-4b6f-bc46-1865d94ee68f" providerId="ADAL" clId="{7A711AC0-9F94-4A58-88B1-B0B93040D745}" dt="2023-12-18T14:53:23.170" v="1283"/>
          <ac:spMkLst>
            <pc:docMk/>
            <pc:sldMk cId="35359762" sldId="304"/>
            <ac:spMk id="32" creationId="{2E9D9043-2300-E4C2-11F9-28FE8A136641}"/>
          </ac:spMkLst>
        </pc:spChg>
        <pc:spChg chg="add del mod">
          <ac:chgData name="Mohammad Sonji (Student)" userId="95cc00cf-3b7c-4b6f-bc46-1865d94ee68f" providerId="ADAL" clId="{7A711AC0-9F94-4A58-88B1-B0B93040D745}" dt="2023-12-18T14:53:23.170" v="1283"/>
          <ac:spMkLst>
            <pc:docMk/>
            <pc:sldMk cId="35359762" sldId="304"/>
            <ac:spMk id="33" creationId="{868E9F7A-1952-DE9F-04F6-2D699CD8A1BD}"/>
          </ac:spMkLst>
        </pc:spChg>
        <pc:spChg chg="add del mod">
          <ac:chgData name="Mohammad Sonji (Student)" userId="95cc00cf-3b7c-4b6f-bc46-1865d94ee68f" providerId="ADAL" clId="{7A711AC0-9F94-4A58-88B1-B0B93040D745}" dt="2023-12-18T14:53:23.170" v="1283"/>
          <ac:spMkLst>
            <pc:docMk/>
            <pc:sldMk cId="35359762" sldId="304"/>
            <ac:spMk id="36" creationId="{C372440B-F6F0-24A6-54B3-A65BF1E11E42}"/>
          </ac:spMkLst>
        </pc:spChg>
        <pc:spChg chg="add del mod">
          <ac:chgData name="Mohammad Sonji (Student)" userId="95cc00cf-3b7c-4b6f-bc46-1865d94ee68f" providerId="ADAL" clId="{7A711AC0-9F94-4A58-88B1-B0B93040D745}" dt="2023-12-18T14:53:23.170" v="1283"/>
          <ac:spMkLst>
            <pc:docMk/>
            <pc:sldMk cId="35359762" sldId="304"/>
            <ac:spMk id="38" creationId="{64392CF4-449B-1E61-4374-C274E68E119E}"/>
          </ac:spMkLst>
        </pc:spChg>
        <pc:spChg chg="add del mod">
          <ac:chgData name="Mohammad Sonji (Student)" userId="95cc00cf-3b7c-4b6f-bc46-1865d94ee68f" providerId="ADAL" clId="{7A711AC0-9F94-4A58-88B1-B0B93040D745}" dt="2023-12-18T14:53:23.170" v="1283"/>
          <ac:spMkLst>
            <pc:docMk/>
            <pc:sldMk cId="35359762" sldId="304"/>
            <ac:spMk id="39" creationId="{C79C2F7F-068C-0D25-2DF3-C2A84AA21D97}"/>
          </ac:spMkLst>
        </pc:spChg>
        <pc:spChg chg="add del mod">
          <ac:chgData name="Mohammad Sonji (Student)" userId="95cc00cf-3b7c-4b6f-bc46-1865d94ee68f" providerId="ADAL" clId="{7A711AC0-9F94-4A58-88B1-B0B93040D745}" dt="2023-12-18T14:53:23.170" v="1283"/>
          <ac:spMkLst>
            <pc:docMk/>
            <pc:sldMk cId="35359762" sldId="304"/>
            <ac:spMk id="40" creationId="{BF8AC52E-6F95-8B8E-B06D-654142E5CC3A}"/>
          </ac:spMkLst>
        </pc:spChg>
        <pc:spChg chg="add del mod">
          <ac:chgData name="Mohammad Sonji (Student)" userId="95cc00cf-3b7c-4b6f-bc46-1865d94ee68f" providerId="ADAL" clId="{7A711AC0-9F94-4A58-88B1-B0B93040D745}" dt="2023-12-18T14:53:23.170" v="1283"/>
          <ac:spMkLst>
            <pc:docMk/>
            <pc:sldMk cId="35359762" sldId="304"/>
            <ac:spMk id="41" creationId="{14374AD1-1390-B05D-0A01-9FB5437DEDB3}"/>
          </ac:spMkLst>
        </pc:spChg>
        <pc:spChg chg="add del mod">
          <ac:chgData name="Mohammad Sonji (Student)" userId="95cc00cf-3b7c-4b6f-bc46-1865d94ee68f" providerId="ADAL" clId="{7A711AC0-9F94-4A58-88B1-B0B93040D745}" dt="2023-12-18T14:53:23.170" v="1283"/>
          <ac:spMkLst>
            <pc:docMk/>
            <pc:sldMk cId="35359762" sldId="304"/>
            <ac:spMk id="43" creationId="{F08FA40C-83F4-7477-6750-FFAE0B1A5B07}"/>
          </ac:spMkLst>
        </pc:spChg>
        <pc:spChg chg="add del mod">
          <ac:chgData name="Mohammad Sonji (Student)" userId="95cc00cf-3b7c-4b6f-bc46-1865d94ee68f" providerId="ADAL" clId="{7A711AC0-9F94-4A58-88B1-B0B93040D745}" dt="2023-12-18T14:53:23.170" v="1283"/>
          <ac:spMkLst>
            <pc:docMk/>
            <pc:sldMk cId="35359762" sldId="304"/>
            <ac:spMk id="45" creationId="{3BE99B9A-1BB6-2180-3440-765B80E37C9D}"/>
          </ac:spMkLst>
        </pc:spChg>
        <pc:spChg chg="add del mod">
          <ac:chgData name="Mohammad Sonji (Student)" userId="95cc00cf-3b7c-4b6f-bc46-1865d94ee68f" providerId="ADAL" clId="{7A711AC0-9F94-4A58-88B1-B0B93040D745}" dt="2023-12-18T14:53:23.170" v="1283"/>
          <ac:spMkLst>
            <pc:docMk/>
            <pc:sldMk cId="35359762" sldId="304"/>
            <ac:spMk id="46" creationId="{553F3AE5-C155-9BD1-526C-55A5A74C5BE5}"/>
          </ac:spMkLst>
        </pc:spChg>
        <pc:spChg chg="add del mod">
          <ac:chgData name="Mohammad Sonji (Student)" userId="95cc00cf-3b7c-4b6f-bc46-1865d94ee68f" providerId="ADAL" clId="{7A711AC0-9F94-4A58-88B1-B0B93040D745}" dt="2023-12-18T14:53:23.170" v="1283"/>
          <ac:spMkLst>
            <pc:docMk/>
            <pc:sldMk cId="35359762" sldId="304"/>
            <ac:spMk id="47" creationId="{B1A0CCD4-2BAA-8C1B-C7B9-0C710B61F719}"/>
          </ac:spMkLst>
        </pc:spChg>
        <pc:spChg chg="add del mod">
          <ac:chgData name="Mohammad Sonji (Student)" userId="95cc00cf-3b7c-4b6f-bc46-1865d94ee68f" providerId="ADAL" clId="{7A711AC0-9F94-4A58-88B1-B0B93040D745}" dt="2023-12-18T14:53:23.170" v="1283"/>
          <ac:spMkLst>
            <pc:docMk/>
            <pc:sldMk cId="35359762" sldId="304"/>
            <ac:spMk id="49" creationId="{30F974DB-3535-0DD4-C70C-CE3CBC348486}"/>
          </ac:spMkLst>
        </pc:spChg>
        <pc:spChg chg="add del mod">
          <ac:chgData name="Mohammad Sonji (Student)" userId="95cc00cf-3b7c-4b6f-bc46-1865d94ee68f" providerId="ADAL" clId="{7A711AC0-9F94-4A58-88B1-B0B93040D745}" dt="2023-12-18T14:53:23.170" v="1283"/>
          <ac:spMkLst>
            <pc:docMk/>
            <pc:sldMk cId="35359762" sldId="304"/>
            <ac:spMk id="51" creationId="{8D21508B-9A37-117C-220C-8C5A0EB252DF}"/>
          </ac:spMkLst>
        </pc:spChg>
        <pc:spChg chg="add del mod">
          <ac:chgData name="Mohammad Sonji (Student)" userId="95cc00cf-3b7c-4b6f-bc46-1865d94ee68f" providerId="ADAL" clId="{7A711AC0-9F94-4A58-88B1-B0B93040D745}" dt="2023-12-18T14:53:23.170" v="1283"/>
          <ac:spMkLst>
            <pc:docMk/>
            <pc:sldMk cId="35359762" sldId="304"/>
            <ac:spMk id="53" creationId="{5E83EB24-CE45-879D-2F4D-8580653C17A5}"/>
          </ac:spMkLst>
        </pc:spChg>
        <pc:spChg chg="add del mod">
          <ac:chgData name="Mohammad Sonji (Student)" userId="95cc00cf-3b7c-4b6f-bc46-1865d94ee68f" providerId="ADAL" clId="{7A711AC0-9F94-4A58-88B1-B0B93040D745}" dt="2023-12-18T14:53:23.170" v="1283"/>
          <ac:spMkLst>
            <pc:docMk/>
            <pc:sldMk cId="35359762" sldId="304"/>
            <ac:spMk id="55" creationId="{2AC0B127-0EA8-2224-E5C8-0B5022B323A5}"/>
          </ac:spMkLst>
        </pc:spChg>
        <pc:spChg chg="mod">
          <ac:chgData name="Mohammad Sonji (Student)" userId="95cc00cf-3b7c-4b6f-bc46-1865d94ee68f" providerId="ADAL" clId="{7A711AC0-9F94-4A58-88B1-B0B93040D745}" dt="2023-12-18T14:53:20.027" v="1282"/>
          <ac:spMkLst>
            <pc:docMk/>
            <pc:sldMk cId="35359762" sldId="304"/>
            <ac:spMk id="59" creationId="{F4AC95A5-A206-F000-A979-27018465CCD9}"/>
          </ac:spMkLst>
        </pc:spChg>
        <pc:spChg chg="add del mod">
          <ac:chgData name="Mohammad Sonji (Student)" userId="95cc00cf-3b7c-4b6f-bc46-1865d94ee68f" providerId="ADAL" clId="{7A711AC0-9F94-4A58-88B1-B0B93040D745}" dt="2023-12-18T14:53:23.170" v="1283"/>
          <ac:spMkLst>
            <pc:docMk/>
            <pc:sldMk cId="35359762" sldId="304"/>
            <ac:spMk id="60" creationId="{F60268E8-BB8F-8780-0587-2952F9887FFC}"/>
          </ac:spMkLst>
        </pc:spChg>
        <pc:spChg chg="add del mod">
          <ac:chgData name="Mohammad Sonji (Student)" userId="95cc00cf-3b7c-4b6f-bc46-1865d94ee68f" providerId="ADAL" clId="{7A711AC0-9F94-4A58-88B1-B0B93040D745}" dt="2023-12-18T14:53:27.414" v="1285"/>
          <ac:spMkLst>
            <pc:docMk/>
            <pc:sldMk cId="35359762" sldId="304"/>
            <ac:spMk id="61" creationId="{0CAEB8E3-A372-160B-7898-33EFFFF717CD}"/>
          </ac:spMkLst>
        </pc:spChg>
        <pc:spChg chg="add del mod">
          <ac:chgData name="Mohammad Sonji (Student)" userId="95cc00cf-3b7c-4b6f-bc46-1865d94ee68f" providerId="ADAL" clId="{7A711AC0-9F94-4A58-88B1-B0B93040D745}" dt="2023-12-18T14:53:27.414" v="1285"/>
          <ac:spMkLst>
            <pc:docMk/>
            <pc:sldMk cId="35359762" sldId="304"/>
            <ac:spMk id="62" creationId="{BCCB12B1-AF1B-B45E-DC4C-A012B77AF7E5}"/>
          </ac:spMkLst>
        </pc:spChg>
        <pc:spChg chg="add del mod">
          <ac:chgData name="Mohammad Sonji (Student)" userId="95cc00cf-3b7c-4b6f-bc46-1865d94ee68f" providerId="ADAL" clId="{7A711AC0-9F94-4A58-88B1-B0B93040D745}" dt="2023-12-18T14:53:27.414" v="1285"/>
          <ac:spMkLst>
            <pc:docMk/>
            <pc:sldMk cId="35359762" sldId="304"/>
            <ac:spMk id="63" creationId="{D97A1108-E4D6-1D3A-BE2E-A21C48049B2D}"/>
          </ac:spMkLst>
        </pc:spChg>
        <pc:spChg chg="add del mod">
          <ac:chgData name="Mohammad Sonji (Student)" userId="95cc00cf-3b7c-4b6f-bc46-1865d94ee68f" providerId="ADAL" clId="{7A711AC0-9F94-4A58-88B1-B0B93040D745}" dt="2023-12-18T14:53:27.414" v="1285"/>
          <ac:spMkLst>
            <pc:docMk/>
            <pc:sldMk cId="35359762" sldId="304"/>
            <ac:spMk id="64" creationId="{449FC16A-E6DA-DACC-CC49-750D2BB1C0DD}"/>
          </ac:spMkLst>
        </pc:spChg>
        <pc:spChg chg="add del mod">
          <ac:chgData name="Mohammad Sonji (Student)" userId="95cc00cf-3b7c-4b6f-bc46-1865d94ee68f" providerId="ADAL" clId="{7A711AC0-9F94-4A58-88B1-B0B93040D745}" dt="2023-12-18T14:53:27.414" v="1285"/>
          <ac:spMkLst>
            <pc:docMk/>
            <pc:sldMk cId="35359762" sldId="304"/>
            <ac:spMk id="65" creationId="{25EC3D74-BA34-954C-F4DF-427BF13705AD}"/>
          </ac:spMkLst>
        </pc:spChg>
        <pc:spChg chg="add del mod">
          <ac:chgData name="Mohammad Sonji (Student)" userId="95cc00cf-3b7c-4b6f-bc46-1865d94ee68f" providerId="ADAL" clId="{7A711AC0-9F94-4A58-88B1-B0B93040D745}" dt="2023-12-18T14:53:27.414" v="1285"/>
          <ac:spMkLst>
            <pc:docMk/>
            <pc:sldMk cId="35359762" sldId="304"/>
            <ac:spMk id="66" creationId="{ADAFC29A-BC7B-6EEF-81A1-163357F70E63}"/>
          </ac:spMkLst>
        </pc:spChg>
        <pc:spChg chg="add del mod">
          <ac:chgData name="Mohammad Sonji (Student)" userId="95cc00cf-3b7c-4b6f-bc46-1865d94ee68f" providerId="ADAL" clId="{7A711AC0-9F94-4A58-88B1-B0B93040D745}" dt="2023-12-18T14:53:27.414" v="1285"/>
          <ac:spMkLst>
            <pc:docMk/>
            <pc:sldMk cId="35359762" sldId="304"/>
            <ac:spMk id="67" creationId="{3EE24AF4-3BC8-92C1-979D-D90CCF075CB6}"/>
          </ac:spMkLst>
        </pc:spChg>
        <pc:spChg chg="add del mod">
          <ac:chgData name="Mohammad Sonji (Student)" userId="95cc00cf-3b7c-4b6f-bc46-1865d94ee68f" providerId="ADAL" clId="{7A711AC0-9F94-4A58-88B1-B0B93040D745}" dt="2023-12-18T14:53:27.414" v="1285"/>
          <ac:spMkLst>
            <pc:docMk/>
            <pc:sldMk cId="35359762" sldId="304"/>
            <ac:spMk id="68" creationId="{C2BDA24E-304B-D77E-7154-E267A0BF4020}"/>
          </ac:spMkLst>
        </pc:spChg>
        <pc:spChg chg="add del mod">
          <ac:chgData name="Mohammad Sonji (Student)" userId="95cc00cf-3b7c-4b6f-bc46-1865d94ee68f" providerId="ADAL" clId="{7A711AC0-9F94-4A58-88B1-B0B93040D745}" dt="2023-12-18T14:53:27.414" v="1285"/>
          <ac:spMkLst>
            <pc:docMk/>
            <pc:sldMk cId="35359762" sldId="304"/>
            <ac:spMk id="69" creationId="{FE87DD9A-D39F-42FF-91AC-1C56287583B6}"/>
          </ac:spMkLst>
        </pc:spChg>
        <pc:spChg chg="add del mod">
          <ac:chgData name="Mohammad Sonji (Student)" userId="95cc00cf-3b7c-4b6f-bc46-1865d94ee68f" providerId="ADAL" clId="{7A711AC0-9F94-4A58-88B1-B0B93040D745}" dt="2023-12-18T14:53:27.414" v="1285"/>
          <ac:spMkLst>
            <pc:docMk/>
            <pc:sldMk cId="35359762" sldId="304"/>
            <ac:spMk id="70" creationId="{E87D664D-9A84-5A3F-2D54-C39C7E60E0C4}"/>
          </ac:spMkLst>
        </pc:spChg>
        <pc:spChg chg="add del mod">
          <ac:chgData name="Mohammad Sonji (Student)" userId="95cc00cf-3b7c-4b6f-bc46-1865d94ee68f" providerId="ADAL" clId="{7A711AC0-9F94-4A58-88B1-B0B93040D745}" dt="2023-12-18T14:53:27.414" v="1285"/>
          <ac:spMkLst>
            <pc:docMk/>
            <pc:sldMk cId="35359762" sldId="304"/>
            <ac:spMk id="71" creationId="{5D5708B2-F3EF-3D74-5898-C2BE9145195E}"/>
          </ac:spMkLst>
        </pc:spChg>
        <pc:spChg chg="add del mod">
          <ac:chgData name="Mohammad Sonji (Student)" userId="95cc00cf-3b7c-4b6f-bc46-1865d94ee68f" providerId="ADAL" clId="{7A711AC0-9F94-4A58-88B1-B0B93040D745}" dt="2023-12-18T14:53:27.414" v="1285"/>
          <ac:spMkLst>
            <pc:docMk/>
            <pc:sldMk cId="35359762" sldId="304"/>
            <ac:spMk id="72" creationId="{54DBB06E-6B6E-1417-AD43-2197BA3DF16B}"/>
          </ac:spMkLst>
        </pc:spChg>
        <pc:spChg chg="add del mod">
          <ac:chgData name="Mohammad Sonji (Student)" userId="95cc00cf-3b7c-4b6f-bc46-1865d94ee68f" providerId="ADAL" clId="{7A711AC0-9F94-4A58-88B1-B0B93040D745}" dt="2023-12-18T14:53:27.414" v="1285"/>
          <ac:spMkLst>
            <pc:docMk/>
            <pc:sldMk cId="35359762" sldId="304"/>
            <ac:spMk id="73" creationId="{009173E9-C798-02D6-1580-A54CB0503A3A}"/>
          </ac:spMkLst>
        </pc:spChg>
        <pc:spChg chg="add del mod">
          <ac:chgData name="Mohammad Sonji (Student)" userId="95cc00cf-3b7c-4b6f-bc46-1865d94ee68f" providerId="ADAL" clId="{7A711AC0-9F94-4A58-88B1-B0B93040D745}" dt="2023-12-18T14:53:27.414" v="1285"/>
          <ac:spMkLst>
            <pc:docMk/>
            <pc:sldMk cId="35359762" sldId="304"/>
            <ac:spMk id="74" creationId="{84B36A3C-316A-47AF-10D1-7836FAD2780C}"/>
          </ac:spMkLst>
        </pc:spChg>
        <pc:spChg chg="add del mod">
          <ac:chgData name="Mohammad Sonji (Student)" userId="95cc00cf-3b7c-4b6f-bc46-1865d94ee68f" providerId="ADAL" clId="{7A711AC0-9F94-4A58-88B1-B0B93040D745}" dt="2023-12-18T14:53:27.414" v="1285"/>
          <ac:spMkLst>
            <pc:docMk/>
            <pc:sldMk cId="35359762" sldId="304"/>
            <ac:spMk id="77" creationId="{4591C957-5D87-7027-4881-CF4A827FB844}"/>
          </ac:spMkLst>
        </pc:spChg>
        <pc:spChg chg="add del mod">
          <ac:chgData name="Mohammad Sonji (Student)" userId="95cc00cf-3b7c-4b6f-bc46-1865d94ee68f" providerId="ADAL" clId="{7A711AC0-9F94-4A58-88B1-B0B93040D745}" dt="2023-12-18T14:53:27.414" v="1285"/>
          <ac:spMkLst>
            <pc:docMk/>
            <pc:sldMk cId="35359762" sldId="304"/>
            <ac:spMk id="78" creationId="{A1BE6755-1300-776A-6498-653CD09B77A9}"/>
          </ac:spMkLst>
        </pc:spChg>
        <pc:spChg chg="add del mod">
          <ac:chgData name="Mohammad Sonji (Student)" userId="95cc00cf-3b7c-4b6f-bc46-1865d94ee68f" providerId="ADAL" clId="{7A711AC0-9F94-4A58-88B1-B0B93040D745}" dt="2023-12-18T14:53:27.414" v="1285"/>
          <ac:spMkLst>
            <pc:docMk/>
            <pc:sldMk cId="35359762" sldId="304"/>
            <ac:spMk id="81" creationId="{6208FD5F-74FB-B3D8-1BD8-0659799BE60F}"/>
          </ac:spMkLst>
        </pc:spChg>
        <pc:spChg chg="add del mod">
          <ac:chgData name="Mohammad Sonji (Student)" userId="95cc00cf-3b7c-4b6f-bc46-1865d94ee68f" providerId="ADAL" clId="{7A711AC0-9F94-4A58-88B1-B0B93040D745}" dt="2023-12-18T14:53:27.414" v="1285"/>
          <ac:spMkLst>
            <pc:docMk/>
            <pc:sldMk cId="35359762" sldId="304"/>
            <ac:spMk id="83" creationId="{551D19B4-7A74-3BC9-38EA-9F29359BC27B}"/>
          </ac:spMkLst>
        </pc:spChg>
        <pc:spChg chg="add del mod">
          <ac:chgData name="Mohammad Sonji (Student)" userId="95cc00cf-3b7c-4b6f-bc46-1865d94ee68f" providerId="ADAL" clId="{7A711AC0-9F94-4A58-88B1-B0B93040D745}" dt="2023-12-18T14:53:27.414" v="1285"/>
          <ac:spMkLst>
            <pc:docMk/>
            <pc:sldMk cId="35359762" sldId="304"/>
            <ac:spMk id="84" creationId="{935D446A-39FD-0B6E-DE35-69683537CD6A}"/>
          </ac:spMkLst>
        </pc:spChg>
        <pc:spChg chg="add del mod">
          <ac:chgData name="Mohammad Sonji (Student)" userId="95cc00cf-3b7c-4b6f-bc46-1865d94ee68f" providerId="ADAL" clId="{7A711AC0-9F94-4A58-88B1-B0B93040D745}" dt="2023-12-18T14:53:27.414" v="1285"/>
          <ac:spMkLst>
            <pc:docMk/>
            <pc:sldMk cId="35359762" sldId="304"/>
            <ac:spMk id="85" creationId="{79BE8929-5BED-EC98-7E1E-C59B4EBE7B45}"/>
          </ac:spMkLst>
        </pc:spChg>
        <pc:spChg chg="add del mod">
          <ac:chgData name="Mohammad Sonji (Student)" userId="95cc00cf-3b7c-4b6f-bc46-1865d94ee68f" providerId="ADAL" clId="{7A711AC0-9F94-4A58-88B1-B0B93040D745}" dt="2023-12-18T14:53:27.414" v="1285"/>
          <ac:spMkLst>
            <pc:docMk/>
            <pc:sldMk cId="35359762" sldId="304"/>
            <ac:spMk id="86" creationId="{8CD7E575-7237-836F-ACC0-3D34FDFCD13B}"/>
          </ac:spMkLst>
        </pc:spChg>
        <pc:spChg chg="add del mod">
          <ac:chgData name="Mohammad Sonji (Student)" userId="95cc00cf-3b7c-4b6f-bc46-1865d94ee68f" providerId="ADAL" clId="{7A711AC0-9F94-4A58-88B1-B0B93040D745}" dt="2023-12-18T14:53:27.414" v="1285"/>
          <ac:spMkLst>
            <pc:docMk/>
            <pc:sldMk cId="35359762" sldId="304"/>
            <ac:spMk id="88" creationId="{A07F1274-3A7E-FF27-AEA9-71B5ECDAF122}"/>
          </ac:spMkLst>
        </pc:spChg>
        <pc:spChg chg="add del mod">
          <ac:chgData name="Mohammad Sonji (Student)" userId="95cc00cf-3b7c-4b6f-bc46-1865d94ee68f" providerId="ADAL" clId="{7A711AC0-9F94-4A58-88B1-B0B93040D745}" dt="2023-12-18T14:53:27.414" v="1285"/>
          <ac:spMkLst>
            <pc:docMk/>
            <pc:sldMk cId="35359762" sldId="304"/>
            <ac:spMk id="90" creationId="{0CF9AC4C-A200-5FA8-D5B8-811A70DA2519}"/>
          </ac:spMkLst>
        </pc:spChg>
        <pc:spChg chg="add del mod">
          <ac:chgData name="Mohammad Sonji (Student)" userId="95cc00cf-3b7c-4b6f-bc46-1865d94ee68f" providerId="ADAL" clId="{7A711AC0-9F94-4A58-88B1-B0B93040D745}" dt="2023-12-18T14:53:27.414" v="1285"/>
          <ac:spMkLst>
            <pc:docMk/>
            <pc:sldMk cId="35359762" sldId="304"/>
            <ac:spMk id="91" creationId="{2B0B1B3E-925E-9171-1123-38AE9B4E0A78}"/>
          </ac:spMkLst>
        </pc:spChg>
        <pc:spChg chg="add del mod">
          <ac:chgData name="Mohammad Sonji (Student)" userId="95cc00cf-3b7c-4b6f-bc46-1865d94ee68f" providerId="ADAL" clId="{7A711AC0-9F94-4A58-88B1-B0B93040D745}" dt="2023-12-18T14:53:27.414" v="1285"/>
          <ac:spMkLst>
            <pc:docMk/>
            <pc:sldMk cId="35359762" sldId="304"/>
            <ac:spMk id="92" creationId="{DF4E2475-0BEE-7380-570E-FE697827B99B}"/>
          </ac:spMkLst>
        </pc:spChg>
        <pc:spChg chg="add del mod">
          <ac:chgData name="Mohammad Sonji (Student)" userId="95cc00cf-3b7c-4b6f-bc46-1865d94ee68f" providerId="ADAL" clId="{7A711AC0-9F94-4A58-88B1-B0B93040D745}" dt="2023-12-18T14:53:27.414" v="1285"/>
          <ac:spMkLst>
            <pc:docMk/>
            <pc:sldMk cId="35359762" sldId="304"/>
            <ac:spMk id="94" creationId="{3E9DCBCE-9864-D351-4F21-68B651BEF703}"/>
          </ac:spMkLst>
        </pc:spChg>
        <pc:spChg chg="add del mod">
          <ac:chgData name="Mohammad Sonji (Student)" userId="95cc00cf-3b7c-4b6f-bc46-1865d94ee68f" providerId="ADAL" clId="{7A711AC0-9F94-4A58-88B1-B0B93040D745}" dt="2023-12-18T14:53:27.414" v="1285"/>
          <ac:spMkLst>
            <pc:docMk/>
            <pc:sldMk cId="35359762" sldId="304"/>
            <ac:spMk id="96" creationId="{E76101AC-4CEC-F162-3D10-644D8C146364}"/>
          </ac:spMkLst>
        </pc:spChg>
        <pc:spChg chg="add del mod">
          <ac:chgData name="Mohammad Sonji (Student)" userId="95cc00cf-3b7c-4b6f-bc46-1865d94ee68f" providerId="ADAL" clId="{7A711AC0-9F94-4A58-88B1-B0B93040D745}" dt="2023-12-18T14:53:27.414" v="1285"/>
          <ac:spMkLst>
            <pc:docMk/>
            <pc:sldMk cId="35359762" sldId="304"/>
            <ac:spMk id="98" creationId="{93A87333-5C6F-1984-8128-662C3B32A241}"/>
          </ac:spMkLst>
        </pc:spChg>
        <pc:spChg chg="add del mod">
          <ac:chgData name="Mohammad Sonji (Student)" userId="95cc00cf-3b7c-4b6f-bc46-1865d94ee68f" providerId="ADAL" clId="{7A711AC0-9F94-4A58-88B1-B0B93040D745}" dt="2023-12-18T14:53:27.414" v="1285"/>
          <ac:spMkLst>
            <pc:docMk/>
            <pc:sldMk cId="35359762" sldId="304"/>
            <ac:spMk id="100" creationId="{50EFD76B-2C9B-409E-2F5E-0D6865F1ED72}"/>
          </ac:spMkLst>
        </pc:spChg>
        <pc:spChg chg="mod">
          <ac:chgData name="Mohammad Sonji (Student)" userId="95cc00cf-3b7c-4b6f-bc46-1865d94ee68f" providerId="ADAL" clId="{7A711AC0-9F94-4A58-88B1-B0B93040D745}" dt="2023-12-18T14:53:23.850" v="1284"/>
          <ac:spMkLst>
            <pc:docMk/>
            <pc:sldMk cId="35359762" sldId="304"/>
            <ac:spMk id="104" creationId="{57CC2E40-6E4D-A989-4C82-8592351B7C32}"/>
          </ac:spMkLst>
        </pc:spChg>
        <pc:spChg chg="add del mod">
          <ac:chgData name="Mohammad Sonji (Student)" userId="95cc00cf-3b7c-4b6f-bc46-1865d94ee68f" providerId="ADAL" clId="{7A711AC0-9F94-4A58-88B1-B0B93040D745}" dt="2023-12-18T14:53:27.414" v="1285"/>
          <ac:spMkLst>
            <pc:docMk/>
            <pc:sldMk cId="35359762" sldId="304"/>
            <ac:spMk id="105" creationId="{FB65029C-C4FC-0585-8E01-1F4DE219D4C2}"/>
          </ac:spMkLst>
        </pc:spChg>
        <pc:spChg chg="mod">
          <ac:chgData name="Mohammad Sonji (Student)" userId="95cc00cf-3b7c-4b6f-bc46-1865d94ee68f" providerId="ADAL" clId="{7A711AC0-9F94-4A58-88B1-B0B93040D745}" dt="2023-12-18T14:54:01.815" v="1288" actId="34136"/>
          <ac:spMkLst>
            <pc:docMk/>
            <pc:sldMk cId="35359762" sldId="304"/>
            <ac:spMk id="107" creationId="{8234F7DC-238B-151C-055E-ACBAB78503BC}"/>
          </ac:spMkLst>
        </pc:spChg>
        <pc:spChg chg="mod">
          <ac:chgData name="Mohammad Sonji (Student)" userId="95cc00cf-3b7c-4b6f-bc46-1865d94ee68f" providerId="ADAL" clId="{7A711AC0-9F94-4A58-88B1-B0B93040D745}" dt="2023-12-18T14:54:01.815" v="1288" actId="34136"/>
          <ac:spMkLst>
            <pc:docMk/>
            <pc:sldMk cId="35359762" sldId="304"/>
            <ac:spMk id="108" creationId="{342C9EC1-6F1D-0296-6AF5-2910C9B9E481}"/>
          </ac:spMkLst>
        </pc:spChg>
        <pc:spChg chg="mod">
          <ac:chgData name="Mohammad Sonji (Student)" userId="95cc00cf-3b7c-4b6f-bc46-1865d94ee68f" providerId="ADAL" clId="{7A711AC0-9F94-4A58-88B1-B0B93040D745}" dt="2023-12-18T14:54:01.815" v="1288" actId="34136"/>
          <ac:spMkLst>
            <pc:docMk/>
            <pc:sldMk cId="35359762" sldId="304"/>
            <ac:spMk id="109" creationId="{33C16A3E-35C7-BDA6-3C81-3F0E5E0F13D0}"/>
          </ac:spMkLst>
        </pc:spChg>
        <pc:spChg chg="mod">
          <ac:chgData name="Mohammad Sonji (Student)" userId="95cc00cf-3b7c-4b6f-bc46-1865d94ee68f" providerId="ADAL" clId="{7A711AC0-9F94-4A58-88B1-B0B93040D745}" dt="2023-12-18T14:54:01.815" v="1288" actId="34136"/>
          <ac:spMkLst>
            <pc:docMk/>
            <pc:sldMk cId="35359762" sldId="304"/>
            <ac:spMk id="110" creationId="{CFA2C440-F9F8-5F24-2203-A6C40AA42330}"/>
          </ac:spMkLst>
        </pc:spChg>
        <pc:spChg chg="mod">
          <ac:chgData name="Mohammad Sonji (Student)" userId="95cc00cf-3b7c-4b6f-bc46-1865d94ee68f" providerId="ADAL" clId="{7A711AC0-9F94-4A58-88B1-B0B93040D745}" dt="2023-12-18T14:54:01.815" v="1288" actId="34136"/>
          <ac:spMkLst>
            <pc:docMk/>
            <pc:sldMk cId="35359762" sldId="304"/>
            <ac:spMk id="111" creationId="{8B578416-06B7-3B8F-0ADA-326C93F61B43}"/>
          </ac:spMkLst>
        </pc:spChg>
        <pc:spChg chg="mod">
          <ac:chgData name="Mohammad Sonji (Student)" userId="95cc00cf-3b7c-4b6f-bc46-1865d94ee68f" providerId="ADAL" clId="{7A711AC0-9F94-4A58-88B1-B0B93040D745}" dt="2023-12-18T14:54:01.815" v="1288" actId="34136"/>
          <ac:spMkLst>
            <pc:docMk/>
            <pc:sldMk cId="35359762" sldId="304"/>
            <ac:spMk id="112" creationId="{EC4F7D29-8878-1DDC-6146-B5D4F9EB309A}"/>
          </ac:spMkLst>
        </pc:spChg>
        <pc:spChg chg="mod">
          <ac:chgData name="Mohammad Sonji (Student)" userId="95cc00cf-3b7c-4b6f-bc46-1865d94ee68f" providerId="ADAL" clId="{7A711AC0-9F94-4A58-88B1-B0B93040D745}" dt="2023-12-18T14:54:01.815" v="1288" actId="34136"/>
          <ac:spMkLst>
            <pc:docMk/>
            <pc:sldMk cId="35359762" sldId="304"/>
            <ac:spMk id="113" creationId="{B232BF6E-6D5C-D381-9D30-B10F956E6F5E}"/>
          </ac:spMkLst>
        </pc:spChg>
        <pc:spChg chg="mod">
          <ac:chgData name="Mohammad Sonji (Student)" userId="95cc00cf-3b7c-4b6f-bc46-1865d94ee68f" providerId="ADAL" clId="{7A711AC0-9F94-4A58-88B1-B0B93040D745}" dt="2023-12-18T14:54:01.815" v="1288" actId="34136"/>
          <ac:spMkLst>
            <pc:docMk/>
            <pc:sldMk cId="35359762" sldId="304"/>
            <ac:spMk id="114" creationId="{C951E207-5EEC-DB0E-706A-9C54BE22CAFF}"/>
          </ac:spMkLst>
        </pc:spChg>
        <pc:spChg chg="mod">
          <ac:chgData name="Mohammad Sonji (Student)" userId="95cc00cf-3b7c-4b6f-bc46-1865d94ee68f" providerId="ADAL" clId="{7A711AC0-9F94-4A58-88B1-B0B93040D745}" dt="2023-12-18T14:54:01.815" v="1288" actId="34136"/>
          <ac:spMkLst>
            <pc:docMk/>
            <pc:sldMk cId="35359762" sldId="304"/>
            <ac:spMk id="115" creationId="{C1AB4B30-CA72-EFE0-A3EE-A84E80B1F2B8}"/>
          </ac:spMkLst>
        </pc:spChg>
        <pc:spChg chg="mod">
          <ac:chgData name="Mohammad Sonji (Student)" userId="95cc00cf-3b7c-4b6f-bc46-1865d94ee68f" providerId="ADAL" clId="{7A711AC0-9F94-4A58-88B1-B0B93040D745}" dt="2023-12-18T14:54:01.815" v="1288" actId="34136"/>
          <ac:spMkLst>
            <pc:docMk/>
            <pc:sldMk cId="35359762" sldId="304"/>
            <ac:spMk id="116" creationId="{152554E0-EBF2-DBDD-9E16-77B9A3EC97F5}"/>
          </ac:spMkLst>
        </pc:spChg>
        <pc:spChg chg="mod">
          <ac:chgData name="Mohammad Sonji (Student)" userId="95cc00cf-3b7c-4b6f-bc46-1865d94ee68f" providerId="ADAL" clId="{7A711AC0-9F94-4A58-88B1-B0B93040D745}" dt="2023-12-18T14:54:01.815" v="1288" actId="34136"/>
          <ac:spMkLst>
            <pc:docMk/>
            <pc:sldMk cId="35359762" sldId="304"/>
            <ac:spMk id="117" creationId="{62F93D53-81ED-750E-F1B0-3B5A3F2A60B9}"/>
          </ac:spMkLst>
        </pc:spChg>
        <pc:spChg chg="mod">
          <ac:chgData name="Mohammad Sonji (Student)" userId="95cc00cf-3b7c-4b6f-bc46-1865d94ee68f" providerId="ADAL" clId="{7A711AC0-9F94-4A58-88B1-B0B93040D745}" dt="2023-12-18T14:54:01.815" v="1288" actId="34136"/>
          <ac:spMkLst>
            <pc:docMk/>
            <pc:sldMk cId="35359762" sldId="304"/>
            <ac:spMk id="118" creationId="{2F8D366C-E488-4EFF-7D3D-75A3E2536277}"/>
          </ac:spMkLst>
        </pc:spChg>
        <pc:spChg chg="mod">
          <ac:chgData name="Mohammad Sonji (Student)" userId="95cc00cf-3b7c-4b6f-bc46-1865d94ee68f" providerId="ADAL" clId="{7A711AC0-9F94-4A58-88B1-B0B93040D745}" dt="2023-12-18T14:54:01.815" v="1288" actId="34136"/>
          <ac:spMkLst>
            <pc:docMk/>
            <pc:sldMk cId="35359762" sldId="304"/>
            <ac:spMk id="119" creationId="{DECE6463-5FD2-6D9C-45F5-14B87ED527F4}"/>
          </ac:spMkLst>
        </pc:spChg>
        <pc:spChg chg="mod">
          <ac:chgData name="Mohammad Sonji (Student)" userId="95cc00cf-3b7c-4b6f-bc46-1865d94ee68f" providerId="ADAL" clId="{7A711AC0-9F94-4A58-88B1-B0B93040D745}" dt="2023-12-18T14:54:01.815" v="1288" actId="34136"/>
          <ac:spMkLst>
            <pc:docMk/>
            <pc:sldMk cId="35359762" sldId="304"/>
            <ac:spMk id="120" creationId="{6DC90D5D-2E63-413F-CD75-3529FB385DDB}"/>
          </ac:spMkLst>
        </pc:spChg>
        <pc:spChg chg="mod">
          <ac:chgData name="Mohammad Sonji (Student)" userId="95cc00cf-3b7c-4b6f-bc46-1865d94ee68f" providerId="ADAL" clId="{7A711AC0-9F94-4A58-88B1-B0B93040D745}" dt="2023-12-18T14:54:01.815" v="1288" actId="34136"/>
          <ac:spMkLst>
            <pc:docMk/>
            <pc:sldMk cId="35359762" sldId="304"/>
            <ac:spMk id="123" creationId="{36C554AD-BD04-144C-3EDF-37A4B052F347}"/>
          </ac:spMkLst>
        </pc:spChg>
        <pc:spChg chg="mod">
          <ac:chgData name="Mohammad Sonji (Student)" userId="95cc00cf-3b7c-4b6f-bc46-1865d94ee68f" providerId="ADAL" clId="{7A711AC0-9F94-4A58-88B1-B0B93040D745}" dt="2023-12-18T14:54:01.815" v="1288" actId="34136"/>
          <ac:spMkLst>
            <pc:docMk/>
            <pc:sldMk cId="35359762" sldId="304"/>
            <ac:spMk id="124" creationId="{F4F38A3C-1FBD-4BCB-02D3-B034D057364C}"/>
          </ac:spMkLst>
        </pc:spChg>
        <pc:spChg chg="mod">
          <ac:chgData name="Mohammad Sonji (Student)" userId="95cc00cf-3b7c-4b6f-bc46-1865d94ee68f" providerId="ADAL" clId="{7A711AC0-9F94-4A58-88B1-B0B93040D745}" dt="2023-12-18T14:54:01.815" v="1288" actId="34136"/>
          <ac:spMkLst>
            <pc:docMk/>
            <pc:sldMk cId="35359762" sldId="304"/>
            <ac:spMk id="127" creationId="{A7B105F6-95DD-8E9D-7C41-9418EF2E66A5}"/>
          </ac:spMkLst>
        </pc:spChg>
        <pc:spChg chg="mod">
          <ac:chgData name="Mohammad Sonji (Student)" userId="95cc00cf-3b7c-4b6f-bc46-1865d94ee68f" providerId="ADAL" clId="{7A711AC0-9F94-4A58-88B1-B0B93040D745}" dt="2023-12-18T14:54:01.815" v="1288" actId="34136"/>
          <ac:spMkLst>
            <pc:docMk/>
            <pc:sldMk cId="35359762" sldId="304"/>
            <ac:spMk id="129" creationId="{C8904BBE-2102-00F3-B26D-0FFEC25A169A}"/>
          </ac:spMkLst>
        </pc:spChg>
        <pc:spChg chg="mod">
          <ac:chgData name="Mohammad Sonji (Student)" userId="95cc00cf-3b7c-4b6f-bc46-1865d94ee68f" providerId="ADAL" clId="{7A711AC0-9F94-4A58-88B1-B0B93040D745}" dt="2023-12-18T14:54:01.815" v="1288" actId="34136"/>
          <ac:spMkLst>
            <pc:docMk/>
            <pc:sldMk cId="35359762" sldId="304"/>
            <ac:spMk id="130" creationId="{764B9C0C-F1AF-BAF6-C231-07D7971C9B62}"/>
          </ac:spMkLst>
        </pc:spChg>
        <pc:spChg chg="mod">
          <ac:chgData name="Mohammad Sonji (Student)" userId="95cc00cf-3b7c-4b6f-bc46-1865d94ee68f" providerId="ADAL" clId="{7A711AC0-9F94-4A58-88B1-B0B93040D745}" dt="2023-12-18T14:54:01.815" v="1288" actId="34136"/>
          <ac:spMkLst>
            <pc:docMk/>
            <pc:sldMk cId="35359762" sldId="304"/>
            <ac:spMk id="131" creationId="{AA782AE8-DDC6-0CE5-85C0-DDCBA14BF55F}"/>
          </ac:spMkLst>
        </pc:spChg>
        <pc:spChg chg="mod">
          <ac:chgData name="Mohammad Sonji (Student)" userId="95cc00cf-3b7c-4b6f-bc46-1865d94ee68f" providerId="ADAL" clId="{7A711AC0-9F94-4A58-88B1-B0B93040D745}" dt="2023-12-18T14:54:01.815" v="1288" actId="34136"/>
          <ac:spMkLst>
            <pc:docMk/>
            <pc:sldMk cId="35359762" sldId="304"/>
            <ac:spMk id="132" creationId="{EA05291A-EFAD-BBFF-E8CC-634DB56D4F45}"/>
          </ac:spMkLst>
        </pc:spChg>
        <pc:spChg chg="mod">
          <ac:chgData name="Mohammad Sonji (Student)" userId="95cc00cf-3b7c-4b6f-bc46-1865d94ee68f" providerId="ADAL" clId="{7A711AC0-9F94-4A58-88B1-B0B93040D745}" dt="2023-12-18T14:54:01.815" v="1288" actId="34136"/>
          <ac:spMkLst>
            <pc:docMk/>
            <pc:sldMk cId="35359762" sldId="304"/>
            <ac:spMk id="134" creationId="{8CFE1E67-B795-EDF9-A8B4-ADB5DF4BFBE4}"/>
          </ac:spMkLst>
        </pc:spChg>
        <pc:spChg chg="mod">
          <ac:chgData name="Mohammad Sonji (Student)" userId="95cc00cf-3b7c-4b6f-bc46-1865d94ee68f" providerId="ADAL" clId="{7A711AC0-9F94-4A58-88B1-B0B93040D745}" dt="2023-12-18T14:54:01.815" v="1288" actId="34136"/>
          <ac:spMkLst>
            <pc:docMk/>
            <pc:sldMk cId="35359762" sldId="304"/>
            <ac:spMk id="136" creationId="{107B25E7-50C5-E18A-38E6-831FC4789B09}"/>
          </ac:spMkLst>
        </pc:spChg>
        <pc:spChg chg="mod">
          <ac:chgData name="Mohammad Sonji (Student)" userId="95cc00cf-3b7c-4b6f-bc46-1865d94ee68f" providerId="ADAL" clId="{7A711AC0-9F94-4A58-88B1-B0B93040D745}" dt="2023-12-18T14:54:01.815" v="1288" actId="34136"/>
          <ac:spMkLst>
            <pc:docMk/>
            <pc:sldMk cId="35359762" sldId="304"/>
            <ac:spMk id="137" creationId="{89BC724E-0067-5EC0-B40D-4BFE77F6F026}"/>
          </ac:spMkLst>
        </pc:spChg>
        <pc:spChg chg="mod">
          <ac:chgData name="Mohammad Sonji (Student)" userId="95cc00cf-3b7c-4b6f-bc46-1865d94ee68f" providerId="ADAL" clId="{7A711AC0-9F94-4A58-88B1-B0B93040D745}" dt="2023-12-18T14:54:01.815" v="1288" actId="34136"/>
          <ac:spMkLst>
            <pc:docMk/>
            <pc:sldMk cId="35359762" sldId="304"/>
            <ac:spMk id="138" creationId="{3BF8077E-CF57-059A-DB44-B5E1248EEDDF}"/>
          </ac:spMkLst>
        </pc:spChg>
        <pc:spChg chg="mod">
          <ac:chgData name="Mohammad Sonji (Student)" userId="95cc00cf-3b7c-4b6f-bc46-1865d94ee68f" providerId="ADAL" clId="{7A711AC0-9F94-4A58-88B1-B0B93040D745}" dt="2023-12-18T14:54:01.815" v="1288" actId="34136"/>
          <ac:spMkLst>
            <pc:docMk/>
            <pc:sldMk cId="35359762" sldId="304"/>
            <ac:spMk id="140" creationId="{B19502EC-F319-F9DE-A975-0681CF9E09A6}"/>
          </ac:spMkLst>
        </pc:spChg>
        <pc:spChg chg="mod">
          <ac:chgData name="Mohammad Sonji (Student)" userId="95cc00cf-3b7c-4b6f-bc46-1865d94ee68f" providerId="ADAL" clId="{7A711AC0-9F94-4A58-88B1-B0B93040D745}" dt="2023-12-18T14:54:01.815" v="1288" actId="34136"/>
          <ac:spMkLst>
            <pc:docMk/>
            <pc:sldMk cId="35359762" sldId="304"/>
            <ac:spMk id="142" creationId="{8572FB1B-A298-9255-8888-EF1C56BCAE9C}"/>
          </ac:spMkLst>
        </pc:spChg>
        <pc:spChg chg="mod">
          <ac:chgData name="Mohammad Sonji (Student)" userId="95cc00cf-3b7c-4b6f-bc46-1865d94ee68f" providerId="ADAL" clId="{7A711AC0-9F94-4A58-88B1-B0B93040D745}" dt="2023-12-18T14:54:01.815" v="1288" actId="34136"/>
          <ac:spMkLst>
            <pc:docMk/>
            <pc:sldMk cId="35359762" sldId="304"/>
            <ac:spMk id="144" creationId="{BB15394B-60A5-6352-E6DC-2C1C03195D79}"/>
          </ac:spMkLst>
        </pc:spChg>
        <pc:spChg chg="mod">
          <ac:chgData name="Mohammad Sonji (Student)" userId="95cc00cf-3b7c-4b6f-bc46-1865d94ee68f" providerId="ADAL" clId="{7A711AC0-9F94-4A58-88B1-B0B93040D745}" dt="2023-12-18T14:54:01.815" v="1288" actId="34136"/>
          <ac:spMkLst>
            <pc:docMk/>
            <pc:sldMk cId="35359762" sldId="304"/>
            <ac:spMk id="146" creationId="{958797C7-8289-2784-CC60-A8346DDD3C33}"/>
          </ac:spMkLst>
        </pc:spChg>
        <pc:spChg chg="mod">
          <ac:chgData name="Mohammad Sonji (Student)" userId="95cc00cf-3b7c-4b6f-bc46-1865d94ee68f" providerId="ADAL" clId="{7A711AC0-9F94-4A58-88B1-B0B93040D745}" dt="2023-12-18T14:54:01.815" v="1288" actId="34136"/>
          <ac:spMkLst>
            <pc:docMk/>
            <pc:sldMk cId="35359762" sldId="304"/>
            <ac:spMk id="148" creationId="{B6A92252-8577-4BC7-51D1-5D4A25F3EA28}"/>
          </ac:spMkLst>
        </pc:spChg>
        <pc:spChg chg="mod">
          <ac:chgData name="Mohammad Sonji (Student)" userId="95cc00cf-3b7c-4b6f-bc46-1865d94ee68f" providerId="ADAL" clId="{7A711AC0-9F94-4A58-88B1-B0B93040D745}" dt="2023-12-18T14:54:01.815" v="1288" actId="34136"/>
          <ac:spMkLst>
            <pc:docMk/>
            <pc:sldMk cId="35359762" sldId="304"/>
            <ac:spMk id="151" creationId="{07DDD2B1-0F86-CAD9-6372-971BA545E976}"/>
          </ac:spMkLst>
        </pc:spChg>
        <pc:grpChg chg="add del mod">
          <ac:chgData name="Mohammad Sonji (Student)" userId="95cc00cf-3b7c-4b6f-bc46-1865d94ee68f" providerId="ADAL" clId="{7A711AC0-9F94-4A58-88B1-B0B93040D745}" dt="2023-12-18T14:53:23.170" v="1283"/>
          <ac:grpSpMkLst>
            <pc:docMk/>
            <pc:sldMk cId="35359762" sldId="304"/>
            <ac:grpSpMk id="56" creationId="{98B33A84-FAD2-AB58-D45D-4474252E7B5E}"/>
          </ac:grpSpMkLst>
        </pc:grpChg>
        <pc:grpChg chg="add del mod">
          <ac:chgData name="Mohammad Sonji (Student)" userId="95cc00cf-3b7c-4b6f-bc46-1865d94ee68f" providerId="ADAL" clId="{7A711AC0-9F94-4A58-88B1-B0B93040D745}" dt="2023-12-18T14:53:27.414" v="1285"/>
          <ac:grpSpMkLst>
            <pc:docMk/>
            <pc:sldMk cId="35359762" sldId="304"/>
            <ac:grpSpMk id="101" creationId="{F04FFE89-D559-A96C-C185-2636726ECD9B}"/>
          </ac:grpSpMkLst>
        </pc:grpChg>
        <pc:grpChg chg="add mod">
          <ac:chgData name="Mohammad Sonji (Student)" userId="95cc00cf-3b7c-4b6f-bc46-1865d94ee68f" providerId="ADAL" clId="{7A711AC0-9F94-4A58-88B1-B0B93040D745}" dt="2023-12-18T14:55:13.362" v="1323" actId="14100"/>
          <ac:grpSpMkLst>
            <pc:docMk/>
            <pc:sldMk cId="35359762" sldId="304"/>
            <ac:grpSpMk id="106" creationId="{7473AD9A-13EF-6F5D-C58E-AB6DCE2DE66B}"/>
          </ac:grpSpMkLst>
        </pc:grpChg>
        <pc:grpChg chg="mod">
          <ac:chgData name="Mohammad Sonji (Student)" userId="95cc00cf-3b7c-4b6f-bc46-1865d94ee68f" providerId="ADAL" clId="{7A711AC0-9F94-4A58-88B1-B0B93040D745}" dt="2023-12-18T14:54:01.815" v="1288" actId="34136"/>
          <ac:grpSpMkLst>
            <pc:docMk/>
            <pc:sldMk cId="35359762" sldId="304"/>
            <ac:grpSpMk id="147" creationId="{31D41193-1F79-350F-C0CE-672BBA9B9E72}"/>
          </ac:grpSpMkLst>
        </pc:grpChg>
        <pc:graphicFrameChg chg="del">
          <ac:chgData name="Mohammad Sonji (Student)" userId="95cc00cf-3b7c-4b6f-bc46-1865d94ee68f" providerId="ADAL" clId="{7A711AC0-9F94-4A58-88B1-B0B93040D745}" dt="2023-12-18T14:52:51.509" v="1278" actId="478"/>
          <ac:graphicFrameMkLst>
            <pc:docMk/>
            <pc:sldMk cId="35359762" sldId="304"/>
            <ac:graphicFrameMk id="4" creationId="{39B64100-B23F-9AF4-CDB2-BBB54467A004}"/>
          </ac:graphicFrameMkLst>
        </pc:graphicFrameChg>
        <pc:picChg chg="del">
          <ac:chgData name="Mohammad Sonji (Student)" userId="95cc00cf-3b7c-4b6f-bc46-1865d94ee68f" providerId="ADAL" clId="{7A711AC0-9F94-4A58-88B1-B0B93040D745}" dt="2023-12-18T14:52:03.508" v="1261" actId="478"/>
          <ac:picMkLst>
            <pc:docMk/>
            <pc:sldMk cId="35359762" sldId="304"/>
            <ac:picMk id="3" creationId="{BA619E2B-9F0C-782E-B553-4845D440F643}"/>
          </ac:picMkLst>
        </pc:picChg>
        <pc:cxnChg chg="add del mod">
          <ac:chgData name="Mohammad Sonji (Student)" userId="95cc00cf-3b7c-4b6f-bc46-1865d94ee68f" providerId="ADAL" clId="{7A711AC0-9F94-4A58-88B1-B0B93040D745}" dt="2023-12-18T14:53:23.170" v="1283"/>
          <ac:cxnSpMkLst>
            <pc:docMk/>
            <pc:sldMk cId="35359762" sldId="304"/>
            <ac:cxnSpMk id="30" creationId="{4FC7305D-571F-BA18-D138-98B1B03E3CF2}"/>
          </ac:cxnSpMkLst>
        </pc:cxnChg>
        <pc:cxnChg chg="add del mod">
          <ac:chgData name="Mohammad Sonji (Student)" userId="95cc00cf-3b7c-4b6f-bc46-1865d94ee68f" providerId="ADAL" clId="{7A711AC0-9F94-4A58-88B1-B0B93040D745}" dt="2023-12-18T14:53:23.170" v="1283"/>
          <ac:cxnSpMkLst>
            <pc:docMk/>
            <pc:sldMk cId="35359762" sldId="304"/>
            <ac:cxnSpMk id="31" creationId="{3ECA7C9E-05AA-AEBE-C2FA-E270596F9CCE}"/>
          </ac:cxnSpMkLst>
        </pc:cxnChg>
        <pc:cxnChg chg="add del mod">
          <ac:chgData name="Mohammad Sonji (Student)" userId="95cc00cf-3b7c-4b6f-bc46-1865d94ee68f" providerId="ADAL" clId="{7A711AC0-9F94-4A58-88B1-B0B93040D745}" dt="2023-12-18T14:53:23.170" v="1283"/>
          <ac:cxnSpMkLst>
            <pc:docMk/>
            <pc:sldMk cId="35359762" sldId="304"/>
            <ac:cxnSpMk id="34" creationId="{EADEDD74-A365-A41B-8DF1-072C5C109A73}"/>
          </ac:cxnSpMkLst>
        </pc:cxnChg>
        <pc:cxnChg chg="add del mod">
          <ac:chgData name="Mohammad Sonji (Student)" userId="95cc00cf-3b7c-4b6f-bc46-1865d94ee68f" providerId="ADAL" clId="{7A711AC0-9F94-4A58-88B1-B0B93040D745}" dt="2023-12-18T14:53:23.170" v="1283"/>
          <ac:cxnSpMkLst>
            <pc:docMk/>
            <pc:sldMk cId="35359762" sldId="304"/>
            <ac:cxnSpMk id="35" creationId="{065834CC-7758-F5D1-06FB-3A46B6D45721}"/>
          </ac:cxnSpMkLst>
        </pc:cxnChg>
        <pc:cxnChg chg="add del mod">
          <ac:chgData name="Mohammad Sonji (Student)" userId="95cc00cf-3b7c-4b6f-bc46-1865d94ee68f" providerId="ADAL" clId="{7A711AC0-9F94-4A58-88B1-B0B93040D745}" dt="2023-12-18T14:53:23.170" v="1283"/>
          <ac:cxnSpMkLst>
            <pc:docMk/>
            <pc:sldMk cId="35359762" sldId="304"/>
            <ac:cxnSpMk id="37" creationId="{28215378-8775-005A-DE9C-B983FAE8DCBD}"/>
          </ac:cxnSpMkLst>
        </pc:cxnChg>
        <pc:cxnChg chg="add del mod">
          <ac:chgData name="Mohammad Sonji (Student)" userId="95cc00cf-3b7c-4b6f-bc46-1865d94ee68f" providerId="ADAL" clId="{7A711AC0-9F94-4A58-88B1-B0B93040D745}" dt="2023-12-18T14:53:23.170" v="1283"/>
          <ac:cxnSpMkLst>
            <pc:docMk/>
            <pc:sldMk cId="35359762" sldId="304"/>
            <ac:cxnSpMk id="42" creationId="{505A7AD7-D668-AA08-F613-BFE3622339D1}"/>
          </ac:cxnSpMkLst>
        </pc:cxnChg>
        <pc:cxnChg chg="add del mod">
          <ac:chgData name="Mohammad Sonji (Student)" userId="95cc00cf-3b7c-4b6f-bc46-1865d94ee68f" providerId="ADAL" clId="{7A711AC0-9F94-4A58-88B1-B0B93040D745}" dt="2023-12-18T14:53:23.170" v="1283"/>
          <ac:cxnSpMkLst>
            <pc:docMk/>
            <pc:sldMk cId="35359762" sldId="304"/>
            <ac:cxnSpMk id="44" creationId="{AACAA09D-874D-AB47-A52E-8962680BBAAF}"/>
          </ac:cxnSpMkLst>
        </pc:cxnChg>
        <pc:cxnChg chg="add del mod">
          <ac:chgData name="Mohammad Sonji (Student)" userId="95cc00cf-3b7c-4b6f-bc46-1865d94ee68f" providerId="ADAL" clId="{7A711AC0-9F94-4A58-88B1-B0B93040D745}" dt="2023-12-18T14:53:23.170" v="1283"/>
          <ac:cxnSpMkLst>
            <pc:docMk/>
            <pc:sldMk cId="35359762" sldId="304"/>
            <ac:cxnSpMk id="48" creationId="{68E54FAB-0842-1650-7857-929DF5F4A062}"/>
          </ac:cxnSpMkLst>
        </pc:cxnChg>
        <pc:cxnChg chg="add del mod">
          <ac:chgData name="Mohammad Sonji (Student)" userId="95cc00cf-3b7c-4b6f-bc46-1865d94ee68f" providerId="ADAL" clId="{7A711AC0-9F94-4A58-88B1-B0B93040D745}" dt="2023-12-18T14:53:23.170" v="1283"/>
          <ac:cxnSpMkLst>
            <pc:docMk/>
            <pc:sldMk cId="35359762" sldId="304"/>
            <ac:cxnSpMk id="50" creationId="{9CDF5900-85AF-45F9-EF50-6B34098DD6DC}"/>
          </ac:cxnSpMkLst>
        </pc:cxnChg>
        <pc:cxnChg chg="add del mod">
          <ac:chgData name="Mohammad Sonji (Student)" userId="95cc00cf-3b7c-4b6f-bc46-1865d94ee68f" providerId="ADAL" clId="{7A711AC0-9F94-4A58-88B1-B0B93040D745}" dt="2023-12-18T14:53:23.170" v="1283"/>
          <ac:cxnSpMkLst>
            <pc:docMk/>
            <pc:sldMk cId="35359762" sldId="304"/>
            <ac:cxnSpMk id="52" creationId="{F2AA1E8C-0B9C-1688-FD4E-482CDD029D51}"/>
          </ac:cxnSpMkLst>
        </pc:cxnChg>
        <pc:cxnChg chg="add del mod">
          <ac:chgData name="Mohammad Sonji (Student)" userId="95cc00cf-3b7c-4b6f-bc46-1865d94ee68f" providerId="ADAL" clId="{7A711AC0-9F94-4A58-88B1-B0B93040D745}" dt="2023-12-18T14:53:23.170" v="1283"/>
          <ac:cxnSpMkLst>
            <pc:docMk/>
            <pc:sldMk cId="35359762" sldId="304"/>
            <ac:cxnSpMk id="54" creationId="{9DED39CE-37F9-92DF-B1A2-B0321B4E94DF}"/>
          </ac:cxnSpMkLst>
        </pc:cxnChg>
        <pc:cxnChg chg="mod">
          <ac:chgData name="Mohammad Sonji (Student)" userId="95cc00cf-3b7c-4b6f-bc46-1865d94ee68f" providerId="ADAL" clId="{7A711AC0-9F94-4A58-88B1-B0B93040D745}" dt="2023-12-18T14:53:20.027" v="1282"/>
          <ac:cxnSpMkLst>
            <pc:docMk/>
            <pc:sldMk cId="35359762" sldId="304"/>
            <ac:cxnSpMk id="57" creationId="{D5FAC14B-E06A-7812-8E49-1BFADE63B6D1}"/>
          </ac:cxnSpMkLst>
        </pc:cxnChg>
        <pc:cxnChg chg="mod">
          <ac:chgData name="Mohammad Sonji (Student)" userId="95cc00cf-3b7c-4b6f-bc46-1865d94ee68f" providerId="ADAL" clId="{7A711AC0-9F94-4A58-88B1-B0B93040D745}" dt="2023-12-18T14:53:20.027" v="1282"/>
          <ac:cxnSpMkLst>
            <pc:docMk/>
            <pc:sldMk cId="35359762" sldId="304"/>
            <ac:cxnSpMk id="58" creationId="{C34F1CF6-A372-290B-1688-9EB28682A533}"/>
          </ac:cxnSpMkLst>
        </pc:cxnChg>
        <pc:cxnChg chg="add del mod">
          <ac:chgData name="Mohammad Sonji (Student)" userId="95cc00cf-3b7c-4b6f-bc46-1865d94ee68f" providerId="ADAL" clId="{7A711AC0-9F94-4A58-88B1-B0B93040D745}" dt="2023-12-18T14:53:27.414" v="1285"/>
          <ac:cxnSpMkLst>
            <pc:docMk/>
            <pc:sldMk cId="35359762" sldId="304"/>
            <ac:cxnSpMk id="75" creationId="{48A5107D-CC34-E1B2-B1B1-08FBC6F85471}"/>
          </ac:cxnSpMkLst>
        </pc:cxnChg>
        <pc:cxnChg chg="add del mod">
          <ac:chgData name="Mohammad Sonji (Student)" userId="95cc00cf-3b7c-4b6f-bc46-1865d94ee68f" providerId="ADAL" clId="{7A711AC0-9F94-4A58-88B1-B0B93040D745}" dt="2023-12-18T14:53:27.414" v="1285"/>
          <ac:cxnSpMkLst>
            <pc:docMk/>
            <pc:sldMk cId="35359762" sldId="304"/>
            <ac:cxnSpMk id="76" creationId="{9961D440-B285-D4E7-037B-C52B460E6C02}"/>
          </ac:cxnSpMkLst>
        </pc:cxnChg>
        <pc:cxnChg chg="add del mod">
          <ac:chgData name="Mohammad Sonji (Student)" userId="95cc00cf-3b7c-4b6f-bc46-1865d94ee68f" providerId="ADAL" clId="{7A711AC0-9F94-4A58-88B1-B0B93040D745}" dt="2023-12-18T14:53:27.414" v="1285"/>
          <ac:cxnSpMkLst>
            <pc:docMk/>
            <pc:sldMk cId="35359762" sldId="304"/>
            <ac:cxnSpMk id="79" creationId="{C0BB8899-1DB9-1351-DD82-C857558AF8CC}"/>
          </ac:cxnSpMkLst>
        </pc:cxnChg>
        <pc:cxnChg chg="add del mod">
          <ac:chgData name="Mohammad Sonji (Student)" userId="95cc00cf-3b7c-4b6f-bc46-1865d94ee68f" providerId="ADAL" clId="{7A711AC0-9F94-4A58-88B1-B0B93040D745}" dt="2023-12-18T14:53:27.414" v="1285"/>
          <ac:cxnSpMkLst>
            <pc:docMk/>
            <pc:sldMk cId="35359762" sldId="304"/>
            <ac:cxnSpMk id="80" creationId="{01D622A6-A862-3E3C-01C8-FC2854E25F7A}"/>
          </ac:cxnSpMkLst>
        </pc:cxnChg>
        <pc:cxnChg chg="add del mod">
          <ac:chgData name="Mohammad Sonji (Student)" userId="95cc00cf-3b7c-4b6f-bc46-1865d94ee68f" providerId="ADAL" clId="{7A711AC0-9F94-4A58-88B1-B0B93040D745}" dt="2023-12-18T14:53:27.414" v="1285"/>
          <ac:cxnSpMkLst>
            <pc:docMk/>
            <pc:sldMk cId="35359762" sldId="304"/>
            <ac:cxnSpMk id="82" creationId="{89059209-577E-28F7-51C6-328B22BACC53}"/>
          </ac:cxnSpMkLst>
        </pc:cxnChg>
        <pc:cxnChg chg="add del mod">
          <ac:chgData name="Mohammad Sonji (Student)" userId="95cc00cf-3b7c-4b6f-bc46-1865d94ee68f" providerId="ADAL" clId="{7A711AC0-9F94-4A58-88B1-B0B93040D745}" dt="2023-12-18T14:53:27.414" v="1285"/>
          <ac:cxnSpMkLst>
            <pc:docMk/>
            <pc:sldMk cId="35359762" sldId="304"/>
            <ac:cxnSpMk id="87" creationId="{01A94AEC-E9EF-15D0-9862-A1204034DE59}"/>
          </ac:cxnSpMkLst>
        </pc:cxnChg>
        <pc:cxnChg chg="add del mod">
          <ac:chgData name="Mohammad Sonji (Student)" userId="95cc00cf-3b7c-4b6f-bc46-1865d94ee68f" providerId="ADAL" clId="{7A711AC0-9F94-4A58-88B1-B0B93040D745}" dt="2023-12-18T14:53:27.414" v="1285"/>
          <ac:cxnSpMkLst>
            <pc:docMk/>
            <pc:sldMk cId="35359762" sldId="304"/>
            <ac:cxnSpMk id="89" creationId="{2A9B63B3-4C3A-042C-E6E5-776C6A031167}"/>
          </ac:cxnSpMkLst>
        </pc:cxnChg>
        <pc:cxnChg chg="add del mod">
          <ac:chgData name="Mohammad Sonji (Student)" userId="95cc00cf-3b7c-4b6f-bc46-1865d94ee68f" providerId="ADAL" clId="{7A711AC0-9F94-4A58-88B1-B0B93040D745}" dt="2023-12-18T14:53:27.414" v="1285"/>
          <ac:cxnSpMkLst>
            <pc:docMk/>
            <pc:sldMk cId="35359762" sldId="304"/>
            <ac:cxnSpMk id="93" creationId="{E66E687E-3B67-64BC-CB48-CDF1650BD4C0}"/>
          </ac:cxnSpMkLst>
        </pc:cxnChg>
        <pc:cxnChg chg="add del mod">
          <ac:chgData name="Mohammad Sonji (Student)" userId="95cc00cf-3b7c-4b6f-bc46-1865d94ee68f" providerId="ADAL" clId="{7A711AC0-9F94-4A58-88B1-B0B93040D745}" dt="2023-12-18T14:53:27.414" v="1285"/>
          <ac:cxnSpMkLst>
            <pc:docMk/>
            <pc:sldMk cId="35359762" sldId="304"/>
            <ac:cxnSpMk id="95" creationId="{D34C99BD-F7E7-555B-45E9-9E6AC8D5D55D}"/>
          </ac:cxnSpMkLst>
        </pc:cxnChg>
        <pc:cxnChg chg="add del mod">
          <ac:chgData name="Mohammad Sonji (Student)" userId="95cc00cf-3b7c-4b6f-bc46-1865d94ee68f" providerId="ADAL" clId="{7A711AC0-9F94-4A58-88B1-B0B93040D745}" dt="2023-12-18T14:53:27.414" v="1285"/>
          <ac:cxnSpMkLst>
            <pc:docMk/>
            <pc:sldMk cId="35359762" sldId="304"/>
            <ac:cxnSpMk id="97" creationId="{E6CD3B04-FCD6-BE30-A1C1-2D10018252B9}"/>
          </ac:cxnSpMkLst>
        </pc:cxnChg>
        <pc:cxnChg chg="add del mod">
          <ac:chgData name="Mohammad Sonji (Student)" userId="95cc00cf-3b7c-4b6f-bc46-1865d94ee68f" providerId="ADAL" clId="{7A711AC0-9F94-4A58-88B1-B0B93040D745}" dt="2023-12-18T14:53:27.414" v="1285"/>
          <ac:cxnSpMkLst>
            <pc:docMk/>
            <pc:sldMk cId="35359762" sldId="304"/>
            <ac:cxnSpMk id="99" creationId="{159575DB-52AB-0BEE-8B52-B37D2148A58E}"/>
          </ac:cxnSpMkLst>
        </pc:cxnChg>
        <pc:cxnChg chg="mod">
          <ac:chgData name="Mohammad Sonji (Student)" userId="95cc00cf-3b7c-4b6f-bc46-1865d94ee68f" providerId="ADAL" clId="{7A711AC0-9F94-4A58-88B1-B0B93040D745}" dt="2023-12-18T14:53:23.850" v="1284"/>
          <ac:cxnSpMkLst>
            <pc:docMk/>
            <pc:sldMk cId="35359762" sldId="304"/>
            <ac:cxnSpMk id="102" creationId="{81FEA4C2-CF98-946F-C7E7-D51247060927}"/>
          </ac:cxnSpMkLst>
        </pc:cxnChg>
        <pc:cxnChg chg="mod">
          <ac:chgData name="Mohammad Sonji (Student)" userId="95cc00cf-3b7c-4b6f-bc46-1865d94ee68f" providerId="ADAL" clId="{7A711AC0-9F94-4A58-88B1-B0B93040D745}" dt="2023-12-18T14:53:23.850" v="1284"/>
          <ac:cxnSpMkLst>
            <pc:docMk/>
            <pc:sldMk cId="35359762" sldId="304"/>
            <ac:cxnSpMk id="103" creationId="{8BAC3848-C6CB-4754-5BB6-23BF8F21DC09}"/>
          </ac:cxnSpMkLst>
        </pc:cxnChg>
        <pc:cxnChg chg="mod">
          <ac:chgData name="Mohammad Sonji (Student)" userId="95cc00cf-3b7c-4b6f-bc46-1865d94ee68f" providerId="ADAL" clId="{7A711AC0-9F94-4A58-88B1-B0B93040D745}" dt="2023-12-18T14:54:01.815" v="1288" actId="34136"/>
          <ac:cxnSpMkLst>
            <pc:docMk/>
            <pc:sldMk cId="35359762" sldId="304"/>
            <ac:cxnSpMk id="121" creationId="{6A0CBDB0-0176-13A5-1D42-8EF77BD3B729}"/>
          </ac:cxnSpMkLst>
        </pc:cxnChg>
        <pc:cxnChg chg="mod">
          <ac:chgData name="Mohammad Sonji (Student)" userId="95cc00cf-3b7c-4b6f-bc46-1865d94ee68f" providerId="ADAL" clId="{7A711AC0-9F94-4A58-88B1-B0B93040D745}" dt="2023-12-18T14:54:01.815" v="1288" actId="34136"/>
          <ac:cxnSpMkLst>
            <pc:docMk/>
            <pc:sldMk cId="35359762" sldId="304"/>
            <ac:cxnSpMk id="122" creationId="{F4619AAC-CBD9-7314-1FE0-3ACA4233F3B1}"/>
          </ac:cxnSpMkLst>
        </pc:cxnChg>
        <pc:cxnChg chg="mod">
          <ac:chgData name="Mohammad Sonji (Student)" userId="95cc00cf-3b7c-4b6f-bc46-1865d94ee68f" providerId="ADAL" clId="{7A711AC0-9F94-4A58-88B1-B0B93040D745}" dt="2023-12-18T14:54:01.815" v="1288" actId="34136"/>
          <ac:cxnSpMkLst>
            <pc:docMk/>
            <pc:sldMk cId="35359762" sldId="304"/>
            <ac:cxnSpMk id="125" creationId="{1389E559-7BC2-05AC-612F-5368E9E47074}"/>
          </ac:cxnSpMkLst>
        </pc:cxnChg>
        <pc:cxnChg chg="mod">
          <ac:chgData name="Mohammad Sonji (Student)" userId="95cc00cf-3b7c-4b6f-bc46-1865d94ee68f" providerId="ADAL" clId="{7A711AC0-9F94-4A58-88B1-B0B93040D745}" dt="2023-12-18T14:54:01.815" v="1288" actId="34136"/>
          <ac:cxnSpMkLst>
            <pc:docMk/>
            <pc:sldMk cId="35359762" sldId="304"/>
            <ac:cxnSpMk id="126" creationId="{C17F778D-7DAC-D7EB-664F-0A0D6B952C85}"/>
          </ac:cxnSpMkLst>
        </pc:cxnChg>
        <pc:cxnChg chg="mod">
          <ac:chgData name="Mohammad Sonji (Student)" userId="95cc00cf-3b7c-4b6f-bc46-1865d94ee68f" providerId="ADAL" clId="{7A711AC0-9F94-4A58-88B1-B0B93040D745}" dt="2023-12-18T14:54:01.815" v="1288" actId="34136"/>
          <ac:cxnSpMkLst>
            <pc:docMk/>
            <pc:sldMk cId="35359762" sldId="304"/>
            <ac:cxnSpMk id="128" creationId="{16F3AFE7-CA0F-BB6B-602C-F20BA97480B8}"/>
          </ac:cxnSpMkLst>
        </pc:cxnChg>
        <pc:cxnChg chg="mod">
          <ac:chgData name="Mohammad Sonji (Student)" userId="95cc00cf-3b7c-4b6f-bc46-1865d94ee68f" providerId="ADAL" clId="{7A711AC0-9F94-4A58-88B1-B0B93040D745}" dt="2023-12-18T14:54:01.815" v="1288" actId="34136"/>
          <ac:cxnSpMkLst>
            <pc:docMk/>
            <pc:sldMk cId="35359762" sldId="304"/>
            <ac:cxnSpMk id="133" creationId="{E91F794A-71B1-C87C-0CAA-68BA09F10F3B}"/>
          </ac:cxnSpMkLst>
        </pc:cxnChg>
        <pc:cxnChg chg="mod">
          <ac:chgData name="Mohammad Sonji (Student)" userId="95cc00cf-3b7c-4b6f-bc46-1865d94ee68f" providerId="ADAL" clId="{7A711AC0-9F94-4A58-88B1-B0B93040D745}" dt="2023-12-18T14:54:01.815" v="1288" actId="34136"/>
          <ac:cxnSpMkLst>
            <pc:docMk/>
            <pc:sldMk cId="35359762" sldId="304"/>
            <ac:cxnSpMk id="135" creationId="{4EAD1326-A2CC-EBF3-A9A9-5629FE4416A5}"/>
          </ac:cxnSpMkLst>
        </pc:cxnChg>
        <pc:cxnChg chg="mod">
          <ac:chgData name="Mohammad Sonji (Student)" userId="95cc00cf-3b7c-4b6f-bc46-1865d94ee68f" providerId="ADAL" clId="{7A711AC0-9F94-4A58-88B1-B0B93040D745}" dt="2023-12-18T14:54:01.815" v="1288" actId="34136"/>
          <ac:cxnSpMkLst>
            <pc:docMk/>
            <pc:sldMk cId="35359762" sldId="304"/>
            <ac:cxnSpMk id="139" creationId="{60CFE536-AC83-C47B-FBC7-BB2BA2317649}"/>
          </ac:cxnSpMkLst>
        </pc:cxnChg>
        <pc:cxnChg chg="mod">
          <ac:chgData name="Mohammad Sonji (Student)" userId="95cc00cf-3b7c-4b6f-bc46-1865d94ee68f" providerId="ADAL" clId="{7A711AC0-9F94-4A58-88B1-B0B93040D745}" dt="2023-12-18T14:54:01.815" v="1288" actId="34136"/>
          <ac:cxnSpMkLst>
            <pc:docMk/>
            <pc:sldMk cId="35359762" sldId="304"/>
            <ac:cxnSpMk id="141" creationId="{83BB914A-145A-5DCD-7262-1AA653A62FEE}"/>
          </ac:cxnSpMkLst>
        </pc:cxnChg>
        <pc:cxnChg chg="mod">
          <ac:chgData name="Mohammad Sonji (Student)" userId="95cc00cf-3b7c-4b6f-bc46-1865d94ee68f" providerId="ADAL" clId="{7A711AC0-9F94-4A58-88B1-B0B93040D745}" dt="2023-12-18T14:54:01.815" v="1288" actId="34136"/>
          <ac:cxnSpMkLst>
            <pc:docMk/>
            <pc:sldMk cId="35359762" sldId="304"/>
            <ac:cxnSpMk id="143" creationId="{F173B956-3B2A-2F7A-844A-8C60468C7549}"/>
          </ac:cxnSpMkLst>
        </pc:cxnChg>
        <pc:cxnChg chg="mod">
          <ac:chgData name="Mohammad Sonji (Student)" userId="95cc00cf-3b7c-4b6f-bc46-1865d94ee68f" providerId="ADAL" clId="{7A711AC0-9F94-4A58-88B1-B0B93040D745}" dt="2023-12-18T14:54:01.815" v="1288" actId="34136"/>
          <ac:cxnSpMkLst>
            <pc:docMk/>
            <pc:sldMk cId="35359762" sldId="304"/>
            <ac:cxnSpMk id="145" creationId="{39FB8246-F9BC-2C97-A757-1C29155209A4}"/>
          </ac:cxnSpMkLst>
        </pc:cxnChg>
        <pc:cxnChg chg="mod">
          <ac:chgData name="Mohammad Sonji (Student)" userId="95cc00cf-3b7c-4b6f-bc46-1865d94ee68f" providerId="ADAL" clId="{7A711AC0-9F94-4A58-88B1-B0B93040D745}" dt="2023-12-18T14:54:01.815" v="1288" actId="34136"/>
          <ac:cxnSpMkLst>
            <pc:docMk/>
            <pc:sldMk cId="35359762" sldId="304"/>
            <ac:cxnSpMk id="149" creationId="{1B614A61-5667-C6CD-4FA8-56986B56C28D}"/>
          </ac:cxnSpMkLst>
        </pc:cxnChg>
        <pc:cxnChg chg="mod">
          <ac:chgData name="Mohammad Sonji (Student)" userId="95cc00cf-3b7c-4b6f-bc46-1865d94ee68f" providerId="ADAL" clId="{7A711AC0-9F94-4A58-88B1-B0B93040D745}" dt="2023-12-18T14:54:01.815" v="1288" actId="34136"/>
          <ac:cxnSpMkLst>
            <pc:docMk/>
            <pc:sldMk cId="35359762" sldId="304"/>
            <ac:cxnSpMk id="150" creationId="{23381B76-93FC-C10B-C17F-11AA3331E206}"/>
          </ac:cxnSpMkLst>
        </pc:cxnChg>
      </pc:sldChg>
      <pc:sldChg chg="addSp delSp modSp add del mod modShow">
        <pc:chgData name="Mohammad Sonji (Student)" userId="95cc00cf-3b7c-4b6f-bc46-1865d94ee68f" providerId="ADAL" clId="{7A711AC0-9F94-4A58-88B1-B0B93040D745}" dt="2023-12-18T14:58:04.842" v="1426" actId="47"/>
        <pc:sldMkLst>
          <pc:docMk/>
          <pc:sldMk cId="2458389639" sldId="305"/>
        </pc:sldMkLst>
        <pc:spChg chg="add mod">
          <ac:chgData name="Mohammad Sonji (Student)" userId="95cc00cf-3b7c-4b6f-bc46-1865d94ee68f" providerId="ADAL" clId="{7A711AC0-9F94-4A58-88B1-B0B93040D745}" dt="2023-12-18T14:56:01.762" v="1333" actId="20577"/>
          <ac:spMkLst>
            <pc:docMk/>
            <pc:sldMk cId="2458389639" sldId="305"/>
            <ac:spMk id="3" creationId="{4759CDC5-D644-A248-B99B-F99BF8AF75FE}"/>
          </ac:spMkLst>
        </pc:spChg>
        <pc:spChg chg="mod">
          <ac:chgData name="Mohammad Sonji (Student)" userId="95cc00cf-3b7c-4b6f-bc46-1865d94ee68f" providerId="ADAL" clId="{7A711AC0-9F94-4A58-88B1-B0B93040D745}" dt="2023-12-18T14:55:41.267" v="1326" actId="207"/>
          <ac:spMkLst>
            <pc:docMk/>
            <pc:sldMk cId="2458389639" sldId="305"/>
            <ac:spMk id="19" creationId="{1EBEE63E-6348-C6CF-5737-8670E6DB1999}"/>
          </ac:spMkLst>
        </pc:spChg>
        <pc:grpChg chg="del">
          <ac:chgData name="Mohammad Sonji (Student)" userId="95cc00cf-3b7c-4b6f-bc46-1865d94ee68f" providerId="ADAL" clId="{7A711AC0-9F94-4A58-88B1-B0B93040D745}" dt="2023-12-18T14:55:34.694" v="1325" actId="478"/>
          <ac:grpSpMkLst>
            <pc:docMk/>
            <pc:sldMk cId="2458389639" sldId="305"/>
            <ac:grpSpMk id="106" creationId="{7473AD9A-13EF-6F5D-C58E-AB6DCE2DE66B}"/>
          </ac:grpSpMkLst>
        </pc:grpChg>
        <pc:cxnChg chg="mod">
          <ac:chgData name="Mohammad Sonji (Student)" userId="95cc00cf-3b7c-4b6f-bc46-1865d94ee68f" providerId="ADAL" clId="{7A711AC0-9F94-4A58-88B1-B0B93040D745}" dt="2023-12-18T14:55:34.694" v="1325" actId="478"/>
          <ac:cxnSpMkLst>
            <pc:docMk/>
            <pc:sldMk cId="2458389639" sldId="305"/>
            <ac:cxnSpMk id="121" creationId="{6A0CBDB0-0176-13A5-1D42-8EF77BD3B729}"/>
          </ac:cxnSpMkLst>
        </pc:cxnChg>
        <pc:cxnChg chg="mod">
          <ac:chgData name="Mohammad Sonji (Student)" userId="95cc00cf-3b7c-4b6f-bc46-1865d94ee68f" providerId="ADAL" clId="{7A711AC0-9F94-4A58-88B1-B0B93040D745}" dt="2023-12-18T14:55:34.694" v="1325" actId="478"/>
          <ac:cxnSpMkLst>
            <pc:docMk/>
            <pc:sldMk cId="2458389639" sldId="305"/>
            <ac:cxnSpMk id="122" creationId="{F4619AAC-CBD9-7314-1FE0-3ACA4233F3B1}"/>
          </ac:cxnSpMkLst>
        </pc:cxnChg>
        <pc:cxnChg chg="mod">
          <ac:chgData name="Mohammad Sonji (Student)" userId="95cc00cf-3b7c-4b6f-bc46-1865d94ee68f" providerId="ADAL" clId="{7A711AC0-9F94-4A58-88B1-B0B93040D745}" dt="2023-12-18T14:55:34.694" v="1325" actId="478"/>
          <ac:cxnSpMkLst>
            <pc:docMk/>
            <pc:sldMk cId="2458389639" sldId="305"/>
            <ac:cxnSpMk id="125" creationId="{1389E559-7BC2-05AC-612F-5368E9E47074}"/>
          </ac:cxnSpMkLst>
        </pc:cxnChg>
        <pc:cxnChg chg="mod">
          <ac:chgData name="Mohammad Sonji (Student)" userId="95cc00cf-3b7c-4b6f-bc46-1865d94ee68f" providerId="ADAL" clId="{7A711AC0-9F94-4A58-88B1-B0B93040D745}" dt="2023-12-18T14:55:34.694" v="1325" actId="478"/>
          <ac:cxnSpMkLst>
            <pc:docMk/>
            <pc:sldMk cId="2458389639" sldId="305"/>
            <ac:cxnSpMk id="126" creationId="{C17F778D-7DAC-D7EB-664F-0A0D6B952C85}"/>
          </ac:cxnSpMkLst>
        </pc:cxnChg>
        <pc:cxnChg chg="mod">
          <ac:chgData name="Mohammad Sonji (Student)" userId="95cc00cf-3b7c-4b6f-bc46-1865d94ee68f" providerId="ADAL" clId="{7A711AC0-9F94-4A58-88B1-B0B93040D745}" dt="2023-12-18T14:55:34.694" v="1325" actId="478"/>
          <ac:cxnSpMkLst>
            <pc:docMk/>
            <pc:sldMk cId="2458389639" sldId="305"/>
            <ac:cxnSpMk id="128" creationId="{16F3AFE7-CA0F-BB6B-602C-F20BA97480B8}"/>
          </ac:cxnSpMkLst>
        </pc:cxnChg>
        <pc:cxnChg chg="mod">
          <ac:chgData name="Mohammad Sonji (Student)" userId="95cc00cf-3b7c-4b6f-bc46-1865d94ee68f" providerId="ADAL" clId="{7A711AC0-9F94-4A58-88B1-B0B93040D745}" dt="2023-12-18T14:55:34.694" v="1325" actId="478"/>
          <ac:cxnSpMkLst>
            <pc:docMk/>
            <pc:sldMk cId="2458389639" sldId="305"/>
            <ac:cxnSpMk id="133" creationId="{E91F794A-71B1-C87C-0CAA-68BA09F10F3B}"/>
          </ac:cxnSpMkLst>
        </pc:cxnChg>
        <pc:cxnChg chg="mod">
          <ac:chgData name="Mohammad Sonji (Student)" userId="95cc00cf-3b7c-4b6f-bc46-1865d94ee68f" providerId="ADAL" clId="{7A711AC0-9F94-4A58-88B1-B0B93040D745}" dt="2023-12-18T14:55:34.694" v="1325" actId="478"/>
          <ac:cxnSpMkLst>
            <pc:docMk/>
            <pc:sldMk cId="2458389639" sldId="305"/>
            <ac:cxnSpMk id="135" creationId="{4EAD1326-A2CC-EBF3-A9A9-5629FE4416A5}"/>
          </ac:cxnSpMkLst>
        </pc:cxnChg>
        <pc:cxnChg chg="mod">
          <ac:chgData name="Mohammad Sonji (Student)" userId="95cc00cf-3b7c-4b6f-bc46-1865d94ee68f" providerId="ADAL" clId="{7A711AC0-9F94-4A58-88B1-B0B93040D745}" dt="2023-12-18T14:55:34.694" v="1325" actId="478"/>
          <ac:cxnSpMkLst>
            <pc:docMk/>
            <pc:sldMk cId="2458389639" sldId="305"/>
            <ac:cxnSpMk id="139" creationId="{60CFE536-AC83-C47B-FBC7-BB2BA2317649}"/>
          </ac:cxnSpMkLst>
        </pc:cxnChg>
        <pc:cxnChg chg="mod">
          <ac:chgData name="Mohammad Sonji (Student)" userId="95cc00cf-3b7c-4b6f-bc46-1865d94ee68f" providerId="ADAL" clId="{7A711AC0-9F94-4A58-88B1-B0B93040D745}" dt="2023-12-18T14:55:34.694" v="1325" actId="478"/>
          <ac:cxnSpMkLst>
            <pc:docMk/>
            <pc:sldMk cId="2458389639" sldId="305"/>
            <ac:cxnSpMk id="141" creationId="{83BB914A-145A-5DCD-7262-1AA653A62FEE}"/>
          </ac:cxnSpMkLst>
        </pc:cxnChg>
      </pc:sldChg>
      <pc:sldChg chg="addSp delSp modSp add mod">
        <pc:chgData name="Mohammad Sonji (Student)" userId="95cc00cf-3b7c-4b6f-bc46-1865d94ee68f" providerId="ADAL" clId="{7A711AC0-9F94-4A58-88B1-B0B93040D745}" dt="2023-12-18T14:57:45.925" v="1425" actId="1036"/>
        <pc:sldMkLst>
          <pc:docMk/>
          <pc:sldMk cId="1531068660" sldId="306"/>
        </pc:sldMkLst>
        <pc:spChg chg="add mod">
          <ac:chgData name="Mohammad Sonji (Student)" userId="95cc00cf-3b7c-4b6f-bc46-1865d94ee68f" providerId="ADAL" clId="{7A711AC0-9F94-4A58-88B1-B0B93040D745}" dt="2023-12-18T14:56:53.475" v="1351" actId="20577"/>
          <ac:spMkLst>
            <pc:docMk/>
            <pc:sldMk cId="1531068660" sldId="306"/>
            <ac:spMk id="5" creationId="{B95D7F4B-5984-3DBF-6D0D-E18BC57AA02A}"/>
          </ac:spMkLst>
        </pc:spChg>
        <pc:spChg chg="mod">
          <ac:chgData name="Mohammad Sonji (Student)" userId="95cc00cf-3b7c-4b6f-bc46-1865d94ee68f" providerId="ADAL" clId="{7A711AC0-9F94-4A58-88B1-B0B93040D745}" dt="2023-12-18T14:57:00.225" v="1352" actId="207"/>
          <ac:spMkLst>
            <pc:docMk/>
            <pc:sldMk cId="1531068660" sldId="306"/>
            <ac:spMk id="18" creationId="{56C1EAFB-7C7B-A77A-232D-06E0A3930F10}"/>
          </ac:spMkLst>
        </pc:spChg>
        <pc:graphicFrameChg chg="del">
          <ac:chgData name="Mohammad Sonji (Student)" userId="95cc00cf-3b7c-4b6f-bc46-1865d94ee68f" providerId="ADAL" clId="{7A711AC0-9F94-4A58-88B1-B0B93040D745}" dt="2023-12-18T14:56:38.218" v="1335" actId="478"/>
          <ac:graphicFrameMkLst>
            <pc:docMk/>
            <pc:sldMk cId="1531068660" sldId="306"/>
            <ac:graphicFrameMk id="4" creationId="{39B64100-B23F-9AF4-CDB2-BBB54467A004}"/>
          </ac:graphicFrameMkLst>
        </pc:graphicFrameChg>
        <pc:picChg chg="del">
          <ac:chgData name="Mohammad Sonji (Student)" userId="95cc00cf-3b7c-4b6f-bc46-1865d94ee68f" providerId="ADAL" clId="{7A711AC0-9F94-4A58-88B1-B0B93040D745}" dt="2023-12-18T14:56:38.879" v="1336" actId="478"/>
          <ac:picMkLst>
            <pc:docMk/>
            <pc:sldMk cId="1531068660" sldId="306"/>
            <ac:picMk id="3" creationId="{BA619E2B-9F0C-782E-B553-4845D440F643}"/>
          </ac:picMkLst>
        </pc:picChg>
        <pc:picChg chg="add del mod">
          <ac:chgData name="Mohammad Sonji (Student)" userId="95cc00cf-3b7c-4b6f-bc46-1865d94ee68f" providerId="ADAL" clId="{7A711AC0-9F94-4A58-88B1-B0B93040D745}" dt="2023-12-18T14:57:45.925" v="1425" actId="1036"/>
          <ac:picMkLst>
            <pc:docMk/>
            <pc:sldMk cId="1531068660" sldId="306"/>
            <ac:picMk id="6" creationId="{F8D1AC5C-32F9-246C-1A65-53E796054594}"/>
          </ac:picMkLst>
        </pc:picChg>
        <pc:picChg chg="add mod">
          <ac:chgData name="Mohammad Sonji (Student)" userId="95cc00cf-3b7c-4b6f-bc46-1865d94ee68f" providerId="ADAL" clId="{7A711AC0-9F94-4A58-88B1-B0B93040D745}" dt="2023-12-18T14:57:31.701" v="1406" actId="571"/>
          <ac:picMkLst>
            <pc:docMk/>
            <pc:sldMk cId="1531068660" sldId="306"/>
            <ac:picMk id="7" creationId="{06ED305D-25EA-ABEA-B60B-7918F1925685}"/>
          </ac:picMkLst>
        </pc:picChg>
      </pc:sldChg>
      <pc:sldChg chg="modSp mod">
        <pc:chgData name="Mohammad Sonji (Student)" userId="95cc00cf-3b7c-4b6f-bc46-1865d94ee68f" providerId="ADAL" clId="{7A711AC0-9F94-4A58-88B1-B0B93040D745}" dt="2024-01-04T14:37:09.130" v="1534" actId="1076"/>
        <pc:sldMkLst>
          <pc:docMk/>
          <pc:sldMk cId="673190554" sldId="308"/>
        </pc:sldMkLst>
        <pc:graphicFrameChg chg="mod">
          <ac:chgData name="Mohammad Sonji (Student)" userId="95cc00cf-3b7c-4b6f-bc46-1865d94ee68f" providerId="ADAL" clId="{7A711AC0-9F94-4A58-88B1-B0B93040D745}" dt="2024-01-04T14:37:09.130" v="1534" actId="1076"/>
          <ac:graphicFrameMkLst>
            <pc:docMk/>
            <pc:sldMk cId="673190554" sldId="308"/>
            <ac:graphicFrameMk id="29" creationId="{D0073782-80BE-9CC4-0386-0915CEE53040}"/>
          </ac:graphicFrameMkLst>
        </pc:graphicFrameChg>
      </pc:sldChg>
      <pc:sldChg chg="addSp delSp modSp mod">
        <pc:chgData name="Mohammad Sonji (Student)" userId="95cc00cf-3b7c-4b6f-bc46-1865d94ee68f" providerId="ADAL" clId="{7A711AC0-9F94-4A58-88B1-B0B93040D745}" dt="2024-01-04T15:21:35.731" v="1871" actId="20577"/>
        <pc:sldMkLst>
          <pc:docMk/>
          <pc:sldMk cId="2598714139" sldId="310"/>
        </pc:sldMkLst>
        <pc:spChg chg="mod">
          <ac:chgData name="Mohammad Sonji (Student)" userId="95cc00cf-3b7c-4b6f-bc46-1865d94ee68f" providerId="ADAL" clId="{7A711AC0-9F94-4A58-88B1-B0B93040D745}" dt="2024-01-04T15:18:08.364" v="1836" actId="14100"/>
          <ac:spMkLst>
            <pc:docMk/>
            <pc:sldMk cId="2598714139" sldId="310"/>
            <ac:spMk id="4" creationId="{6E8CC6BE-9782-6FF5-E942-7EBADDF998C2}"/>
          </ac:spMkLst>
        </pc:spChg>
        <pc:spChg chg="mod">
          <ac:chgData name="Mohammad Sonji (Student)" userId="95cc00cf-3b7c-4b6f-bc46-1865d94ee68f" providerId="ADAL" clId="{7A711AC0-9F94-4A58-88B1-B0B93040D745}" dt="2024-01-04T14:33:59.246" v="1500" actId="1076"/>
          <ac:spMkLst>
            <pc:docMk/>
            <pc:sldMk cId="2598714139" sldId="310"/>
            <ac:spMk id="11" creationId="{9C05BA7A-4799-39B3-19CB-BB40D9DB1F5B}"/>
          </ac:spMkLst>
        </pc:spChg>
        <pc:spChg chg="add del mod">
          <ac:chgData name="Mohammad Sonji (Student)" userId="95cc00cf-3b7c-4b6f-bc46-1865d94ee68f" providerId="ADAL" clId="{7A711AC0-9F94-4A58-88B1-B0B93040D745}" dt="2024-01-04T15:12:02.383" v="1808" actId="21"/>
          <ac:spMkLst>
            <pc:docMk/>
            <pc:sldMk cId="2598714139" sldId="310"/>
            <ac:spMk id="16" creationId="{21BAE1BC-C910-19D1-7029-75D1C78BF218}"/>
          </ac:spMkLst>
        </pc:spChg>
        <pc:spChg chg="add del mod">
          <ac:chgData name="Mohammad Sonji (Student)" userId="95cc00cf-3b7c-4b6f-bc46-1865d94ee68f" providerId="ADAL" clId="{7A711AC0-9F94-4A58-88B1-B0B93040D745}" dt="2024-01-04T15:13:58.935" v="1824" actId="478"/>
          <ac:spMkLst>
            <pc:docMk/>
            <pc:sldMk cId="2598714139" sldId="310"/>
            <ac:spMk id="17" creationId="{4F1BBA78-DEB5-E2F8-5A68-D1C79B8AC7D5}"/>
          </ac:spMkLst>
        </pc:spChg>
        <pc:grpChg chg="add mod">
          <ac:chgData name="Mohammad Sonji (Student)" userId="95cc00cf-3b7c-4b6f-bc46-1865d94ee68f" providerId="ADAL" clId="{7A711AC0-9F94-4A58-88B1-B0B93040D745}" dt="2024-01-04T14:36:02.035" v="1520" actId="164"/>
          <ac:grpSpMkLst>
            <pc:docMk/>
            <pc:sldMk cId="2598714139" sldId="310"/>
            <ac:grpSpMk id="7" creationId="{14D9BF51-B3D6-869A-1535-6781CDD0BDC2}"/>
          </ac:grpSpMkLst>
        </pc:grpChg>
        <pc:grpChg chg="add del mod">
          <ac:chgData name="Mohammad Sonji (Student)" userId="95cc00cf-3b7c-4b6f-bc46-1865d94ee68f" providerId="ADAL" clId="{7A711AC0-9F94-4A58-88B1-B0B93040D745}" dt="2024-01-04T14:36:32.874" v="1533" actId="478"/>
          <ac:grpSpMkLst>
            <pc:docMk/>
            <pc:sldMk cId="2598714139" sldId="310"/>
            <ac:grpSpMk id="12" creationId="{2481AD30-B1B4-CFAA-7C64-82495268C48D}"/>
          </ac:grpSpMkLst>
        </pc:grpChg>
        <pc:graphicFrameChg chg="add mod modGraphic">
          <ac:chgData name="Mohammad Sonji (Student)" userId="95cc00cf-3b7c-4b6f-bc46-1865d94ee68f" providerId="ADAL" clId="{7A711AC0-9F94-4A58-88B1-B0B93040D745}" dt="2024-01-04T15:21:35.731" v="1871" actId="20577"/>
          <ac:graphicFrameMkLst>
            <pc:docMk/>
            <pc:sldMk cId="2598714139" sldId="310"/>
            <ac:graphicFrameMk id="15" creationId="{42FD6919-88F3-CF8E-23DC-EED5BA45063B}"/>
          </ac:graphicFrameMkLst>
        </pc:graphicFrameChg>
        <pc:picChg chg="add mod">
          <ac:chgData name="Mohammad Sonji (Student)" userId="95cc00cf-3b7c-4b6f-bc46-1865d94ee68f" providerId="ADAL" clId="{7A711AC0-9F94-4A58-88B1-B0B93040D745}" dt="2024-01-04T14:36:02.035" v="1520" actId="164"/>
          <ac:picMkLst>
            <pc:docMk/>
            <pc:sldMk cId="2598714139" sldId="310"/>
            <ac:picMk id="6" creationId="{C8D807EF-C891-233B-9242-6D8E9A262B27}"/>
          </ac:picMkLst>
        </pc:picChg>
        <pc:picChg chg="mod">
          <ac:chgData name="Mohammad Sonji (Student)" userId="95cc00cf-3b7c-4b6f-bc46-1865d94ee68f" providerId="ADAL" clId="{7A711AC0-9F94-4A58-88B1-B0B93040D745}" dt="2024-01-04T14:33:05.840" v="1493"/>
          <ac:picMkLst>
            <pc:docMk/>
            <pc:sldMk cId="2598714139" sldId="310"/>
            <ac:picMk id="8" creationId="{EBDD4E1C-3078-27C6-0DF7-8B1BE1944333}"/>
          </ac:picMkLst>
        </pc:picChg>
        <pc:picChg chg="add mod">
          <ac:chgData name="Mohammad Sonji (Student)" userId="95cc00cf-3b7c-4b6f-bc46-1865d94ee68f" providerId="ADAL" clId="{7A711AC0-9F94-4A58-88B1-B0B93040D745}" dt="2024-01-04T15:18:20.395" v="1838" actId="1035"/>
          <ac:picMkLst>
            <pc:docMk/>
            <pc:sldMk cId="2598714139" sldId="310"/>
            <ac:picMk id="14" creationId="{53EB2EEC-2CA5-8094-80C5-CDE7FED38D62}"/>
          </ac:picMkLst>
        </pc:picChg>
        <pc:cxnChg chg="mod">
          <ac:chgData name="Mohammad Sonji (Student)" userId="95cc00cf-3b7c-4b6f-bc46-1865d94ee68f" providerId="ADAL" clId="{7A711AC0-9F94-4A58-88B1-B0B93040D745}" dt="2024-01-04T14:33:05.840" v="1493"/>
          <ac:cxnSpMkLst>
            <pc:docMk/>
            <pc:sldMk cId="2598714139" sldId="310"/>
            <ac:cxnSpMk id="9" creationId="{B2F3BE63-C0BA-8718-3BA1-9D9F3FE7B984}"/>
          </ac:cxnSpMkLst>
        </pc:cxnChg>
        <pc:cxnChg chg="mod">
          <ac:chgData name="Mohammad Sonji (Student)" userId="95cc00cf-3b7c-4b6f-bc46-1865d94ee68f" providerId="ADAL" clId="{7A711AC0-9F94-4A58-88B1-B0B93040D745}" dt="2024-01-04T14:33:05.840" v="1493"/>
          <ac:cxnSpMkLst>
            <pc:docMk/>
            <pc:sldMk cId="2598714139" sldId="310"/>
            <ac:cxnSpMk id="10" creationId="{20E74CD4-936D-4513-B2ED-6D2711EBEDBB}"/>
          </ac:cxnSpMkLst>
        </pc:cxnChg>
      </pc:sldChg>
      <pc:sldChg chg="addSp delSp modSp add mod modAnim">
        <pc:chgData name="Mohammad Sonji (Student)" userId="95cc00cf-3b7c-4b6f-bc46-1865d94ee68f" providerId="ADAL" clId="{7A711AC0-9F94-4A58-88B1-B0B93040D745}" dt="2024-01-04T15:38:10.694" v="2079"/>
        <pc:sldMkLst>
          <pc:docMk/>
          <pc:sldMk cId="1255637661" sldId="311"/>
        </pc:sldMkLst>
        <pc:spChg chg="mod">
          <ac:chgData name="Mohammad Sonji (Student)" userId="95cc00cf-3b7c-4b6f-bc46-1865d94ee68f" providerId="ADAL" clId="{7A711AC0-9F94-4A58-88B1-B0B93040D745}" dt="2024-01-04T15:27:09.379" v="1943" actId="1076"/>
          <ac:spMkLst>
            <pc:docMk/>
            <pc:sldMk cId="1255637661" sldId="311"/>
            <ac:spMk id="3" creationId="{6E8CC6BE-9782-6FF5-E942-7EBADDF998C2}"/>
          </ac:spMkLst>
        </pc:spChg>
        <pc:spChg chg="add mod">
          <ac:chgData name="Mohammad Sonji (Student)" userId="95cc00cf-3b7c-4b6f-bc46-1865d94ee68f" providerId="ADAL" clId="{7A711AC0-9F94-4A58-88B1-B0B93040D745}" dt="2024-01-04T15:37:40.939" v="2076" actId="13926"/>
          <ac:spMkLst>
            <pc:docMk/>
            <pc:sldMk cId="1255637661" sldId="311"/>
            <ac:spMk id="5" creationId="{A2C31E8B-0739-388B-F032-DBE58ACAF6FA}"/>
          </ac:spMkLst>
        </pc:spChg>
        <pc:spChg chg="add del mod">
          <ac:chgData name="Mohammad Sonji (Student)" userId="95cc00cf-3b7c-4b6f-bc46-1865d94ee68f" providerId="ADAL" clId="{7A711AC0-9F94-4A58-88B1-B0B93040D745}" dt="2024-01-04T15:26:55.210" v="1940" actId="478"/>
          <ac:spMkLst>
            <pc:docMk/>
            <pc:sldMk cId="1255637661" sldId="311"/>
            <ac:spMk id="8" creationId="{F78DFD4D-6215-F4EF-C3B4-CD192EEA420B}"/>
          </ac:spMkLst>
        </pc:spChg>
        <pc:spChg chg="add mod">
          <ac:chgData name="Mohammad Sonji (Student)" userId="95cc00cf-3b7c-4b6f-bc46-1865d94ee68f" providerId="ADAL" clId="{7A711AC0-9F94-4A58-88B1-B0B93040D745}" dt="2024-01-04T15:34:49.692" v="2043" actId="1076"/>
          <ac:spMkLst>
            <pc:docMk/>
            <pc:sldMk cId="1255637661" sldId="311"/>
            <ac:spMk id="12" creationId="{2D0C8BB5-6043-710B-E574-8306E35C9CFE}"/>
          </ac:spMkLst>
        </pc:spChg>
        <pc:spChg chg="add mod">
          <ac:chgData name="Mohammad Sonji (Student)" userId="95cc00cf-3b7c-4b6f-bc46-1865d94ee68f" providerId="ADAL" clId="{7A711AC0-9F94-4A58-88B1-B0B93040D745}" dt="2024-01-04T15:34:43.354" v="2042" actId="1076"/>
          <ac:spMkLst>
            <pc:docMk/>
            <pc:sldMk cId="1255637661" sldId="311"/>
            <ac:spMk id="19" creationId="{2BB26E8C-3A20-6FFF-08D3-135BF2A013ED}"/>
          </ac:spMkLst>
        </pc:spChg>
        <pc:spChg chg="add mod">
          <ac:chgData name="Mohammad Sonji (Student)" userId="95cc00cf-3b7c-4b6f-bc46-1865d94ee68f" providerId="ADAL" clId="{7A711AC0-9F94-4A58-88B1-B0B93040D745}" dt="2024-01-04T15:34:24.735" v="2039" actId="403"/>
          <ac:spMkLst>
            <pc:docMk/>
            <pc:sldMk cId="1255637661" sldId="311"/>
            <ac:spMk id="20" creationId="{1BD49BCB-1C3F-6A14-32DA-74D718B83DE5}"/>
          </ac:spMkLst>
        </pc:spChg>
        <pc:graphicFrameChg chg="del">
          <ac:chgData name="Mohammad Sonji (Student)" userId="95cc00cf-3b7c-4b6f-bc46-1865d94ee68f" providerId="ADAL" clId="{7A711AC0-9F94-4A58-88B1-B0B93040D745}" dt="2024-01-04T15:19:19.007" v="1859" actId="478"/>
          <ac:graphicFrameMkLst>
            <pc:docMk/>
            <pc:sldMk cId="1255637661" sldId="311"/>
            <ac:graphicFrameMk id="15" creationId="{42FD6919-88F3-CF8E-23DC-EED5BA45063B}"/>
          </ac:graphicFrameMkLst>
        </pc:graphicFrameChg>
        <pc:picChg chg="add mod">
          <ac:chgData name="Mohammad Sonji (Student)" userId="95cc00cf-3b7c-4b6f-bc46-1865d94ee68f" providerId="ADAL" clId="{7A711AC0-9F94-4A58-88B1-B0B93040D745}" dt="2024-01-04T15:31:24.163" v="2005" actId="14100"/>
          <ac:picMkLst>
            <pc:docMk/>
            <pc:sldMk cId="1255637661" sldId="311"/>
            <ac:picMk id="7" creationId="{78BA83D4-944F-ADB6-33B0-1DE5B400BFCA}"/>
          </ac:picMkLst>
        </pc:picChg>
        <pc:picChg chg="add mod">
          <ac:chgData name="Mohammad Sonji (Student)" userId="95cc00cf-3b7c-4b6f-bc46-1865d94ee68f" providerId="ADAL" clId="{7A711AC0-9F94-4A58-88B1-B0B93040D745}" dt="2024-01-04T15:31:33.979" v="2023" actId="1037"/>
          <ac:picMkLst>
            <pc:docMk/>
            <pc:sldMk cId="1255637661" sldId="311"/>
            <ac:picMk id="10" creationId="{1EF37920-C9D4-0EB7-D2B2-9AA20FE7BEF7}"/>
          </ac:picMkLst>
        </pc:picChg>
        <pc:picChg chg="add mod">
          <ac:chgData name="Mohammad Sonji (Student)" userId="95cc00cf-3b7c-4b6f-bc46-1865d94ee68f" providerId="ADAL" clId="{7A711AC0-9F94-4A58-88B1-B0B93040D745}" dt="2024-01-04T15:31:33.979" v="2023" actId="1037"/>
          <ac:picMkLst>
            <pc:docMk/>
            <pc:sldMk cId="1255637661" sldId="311"/>
            <ac:picMk id="11" creationId="{E3D55B13-B5C4-FB2E-1090-2CEDA787A233}"/>
          </ac:picMkLst>
        </pc:picChg>
        <pc:picChg chg="del">
          <ac:chgData name="Mohammad Sonji (Student)" userId="95cc00cf-3b7c-4b6f-bc46-1865d94ee68f" providerId="ADAL" clId="{7A711AC0-9F94-4A58-88B1-B0B93040D745}" dt="2024-01-04T15:19:20.437" v="1860" actId="478"/>
          <ac:picMkLst>
            <pc:docMk/>
            <pc:sldMk cId="1255637661" sldId="311"/>
            <ac:picMk id="14" creationId="{53EB2EEC-2CA5-8094-80C5-CDE7FED38D62}"/>
          </ac:picMkLst>
        </pc:picChg>
        <pc:picChg chg="add mod">
          <ac:chgData name="Mohammad Sonji (Student)" userId="95cc00cf-3b7c-4b6f-bc46-1865d94ee68f" providerId="ADAL" clId="{7A711AC0-9F94-4A58-88B1-B0B93040D745}" dt="2024-01-04T15:34:33.875" v="2040" actId="1076"/>
          <ac:picMkLst>
            <pc:docMk/>
            <pc:sldMk cId="1255637661" sldId="311"/>
            <ac:picMk id="16" creationId="{364A4094-C4AC-FE28-EB63-1F8AB7AA040D}"/>
          </ac:picMkLst>
        </pc:picChg>
        <pc:picChg chg="add mod">
          <ac:chgData name="Mohammad Sonji (Student)" userId="95cc00cf-3b7c-4b6f-bc46-1865d94ee68f" providerId="ADAL" clId="{7A711AC0-9F94-4A58-88B1-B0B93040D745}" dt="2024-01-04T15:34:38.963" v="2041" actId="1076"/>
          <ac:picMkLst>
            <pc:docMk/>
            <pc:sldMk cId="1255637661" sldId="311"/>
            <ac:picMk id="18" creationId="{88A54961-322E-BD87-19FB-52A87AF217BB}"/>
          </ac:picMkLst>
        </pc:picChg>
      </pc:sldChg>
      <pc:sldChg chg="new del">
        <pc:chgData name="Mohammad Sonji (Student)" userId="95cc00cf-3b7c-4b6f-bc46-1865d94ee68f" providerId="ADAL" clId="{7A711AC0-9F94-4A58-88B1-B0B93040D745}" dt="2024-01-04T14:40:26.863" v="1536" actId="47"/>
        <pc:sldMkLst>
          <pc:docMk/>
          <pc:sldMk cId="2349712197" sldId="311"/>
        </pc:sldMkLst>
      </pc:sldChg>
      <pc:sldChg chg="new del">
        <pc:chgData name="Mohammad Sonji (Student)" userId="95cc00cf-3b7c-4b6f-bc46-1865d94ee68f" providerId="ADAL" clId="{7A711AC0-9F94-4A58-88B1-B0B93040D745}" dt="2024-01-04T15:18:39.362" v="1840" actId="47"/>
        <pc:sldMkLst>
          <pc:docMk/>
          <pc:sldMk cId="2746007325" sldId="311"/>
        </pc:sldMkLst>
      </pc:sldChg>
      <pc:sldChg chg="addSp delSp modSp new del mod modClrScheme modAnim chgLayout">
        <pc:chgData name="Mohammad Sonji (Student)" userId="95cc00cf-3b7c-4b6f-bc46-1865d94ee68f" providerId="ADAL" clId="{7A711AC0-9F94-4A58-88B1-B0B93040D745}" dt="2024-01-04T14:36:29.521" v="1532" actId="2696"/>
        <pc:sldMkLst>
          <pc:docMk/>
          <pc:sldMk cId="4125640295" sldId="311"/>
        </pc:sldMkLst>
        <pc:spChg chg="del">
          <ac:chgData name="Mohammad Sonji (Student)" userId="95cc00cf-3b7c-4b6f-bc46-1865d94ee68f" providerId="ADAL" clId="{7A711AC0-9F94-4A58-88B1-B0B93040D745}" dt="2024-01-04T14:24:08.769" v="1428" actId="700"/>
          <ac:spMkLst>
            <pc:docMk/>
            <pc:sldMk cId="4125640295" sldId="311"/>
            <ac:spMk id="2" creationId="{C0A09054-5114-5BAC-5342-C413993E7AFD}"/>
          </ac:spMkLst>
        </pc:spChg>
        <pc:spChg chg="del">
          <ac:chgData name="Mohammad Sonji (Student)" userId="95cc00cf-3b7c-4b6f-bc46-1865d94ee68f" providerId="ADAL" clId="{7A711AC0-9F94-4A58-88B1-B0B93040D745}" dt="2024-01-04T14:24:08.769" v="1428" actId="700"/>
          <ac:spMkLst>
            <pc:docMk/>
            <pc:sldMk cId="4125640295" sldId="311"/>
            <ac:spMk id="3" creationId="{2CB11E7F-F8AE-7667-B65A-B0C9B31ED802}"/>
          </ac:spMkLst>
        </pc:spChg>
        <pc:spChg chg="del">
          <ac:chgData name="Mohammad Sonji (Student)" userId="95cc00cf-3b7c-4b6f-bc46-1865d94ee68f" providerId="ADAL" clId="{7A711AC0-9F94-4A58-88B1-B0B93040D745}" dt="2024-01-04T14:24:08.769" v="1428" actId="700"/>
          <ac:spMkLst>
            <pc:docMk/>
            <pc:sldMk cId="4125640295" sldId="311"/>
            <ac:spMk id="4" creationId="{C4B0AC35-9994-45D2-1274-E4D07E19BA90}"/>
          </ac:spMkLst>
        </pc:spChg>
        <pc:spChg chg="mod topLvl">
          <ac:chgData name="Mohammad Sonji (Student)" userId="95cc00cf-3b7c-4b6f-bc46-1865d94ee68f" providerId="ADAL" clId="{7A711AC0-9F94-4A58-88B1-B0B93040D745}" dt="2024-01-04T14:31:07.489" v="1475" actId="165"/>
          <ac:spMkLst>
            <pc:docMk/>
            <pc:sldMk cId="4125640295" sldId="311"/>
            <ac:spMk id="6" creationId="{74B60B0A-FF25-A9C3-E641-526F1DD3832B}"/>
          </ac:spMkLst>
        </pc:spChg>
        <pc:spChg chg="mod topLvl">
          <ac:chgData name="Mohammad Sonji (Student)" userId="95cc00cf-3b7c-4b6f-bc46-1865d94ee68f" providerId="ADAL" clId="{7A711AC0-9F94-4A58-88B1-B0B93040D745}" dt="2024-01-04T14:31:07.489" v="1475" actId="165"/>
          <ac:spMkLst>
            <pc:docMk/>
            <pc:sldMk cId="4125640295" sldId="311"/>
            <ac:spMk id="7" creationId="{9CF7E1C5-1FE3-2D93-CC20-5BA7279A70C1}"/>
          </ac:spMkLst>
        </pc:spChg>
        <pc:spChg chg="mod topLvl">
          <ac:chgData name="Mohammad Sonji (Student)" userId="95cc00cf-3b7c-4b6f-bc46-1865d94ee68f" providerId="ADAL" clId="{7A711AC0-9F94-4A58-88B1-B0B93040D745}" dt="2024-01-04T14:31:07.489" v="1475" actId="165"/>
          <ac:spMkLst>
            <pc:docMk/>
            <pc:sldMk cId="4125640295" sldId="311"/>
            <ac:spMk id="8" creationId="{831C431F-6A19-F195-EA67-5086B0352FB1}"/>
          </ac:spMkLst>
        </pc:spChg>
        <pc:spChg chg="mod topLvl">
          <ac:chgData name="Mohammad Sonji (Student)" userId="95cc00cf-3b7c-4b6f-bc46-1865d94ee68f" providerId="ADAL" clId="{7A711AC0-9F94-4A58-88B1-B0B93040D745}" dt="2024-01-04T14:31:07.489" v="1475" actId="165"/>
          <ac:spMkLst>
            <pc:docMk/>
            <pc:sldMk cId="4125640295" sldId="311"/>
            <ac:spMk id="9" creationId="{ECA219B7-F8D8-580D-77AD-5FE63B5FAFE8}"/>
          </ac:spMkLst>
        </pc:spChg>
        <pc:spChg chg="mod topLvl">
          <ac:chgData name="Mohammad Sonji (Student)" userId="95cc00cf-3b7c-4b6f-bc46-1865d94ee68f" providerId="ADAL" clId="{7A711AC0-9F94-4A58-88B1-B0B93040D745}" dt="2024-01-04T14:31:07.489" v="1475" actId="165"/>
          <ac:spMkLst>
            <pc:docMk/>
            <pc:sldMk cId="4125640295" sldId="311"/>
            <ac:spMk id="10" creationId="{8FBA1DBB-3BE7-AAED-1B2C-520F07F52DFD}"/>
          </ac:spMkLst>
        </pc:spChg>
        <pc:spChg chg="mod topLvl">
          <ac:chgData name="Mohammad Sonji (Student)" userId="95cc00cf-3b7c-4b6f-bc46-1865d94ee68f" providerId="ADAL" clId="{7A711AC0-9F94-4A58-88B1-B0B93040D745}" dt="2024-01-04T14:31:07.489" v="1475" actId="165"/>
          <ac:spMkLst>
            <pc:docMk/>
            <pc:sldMk cId="4125640295" sldId="311"/>
            <ac:spMk id="11" creationId="{106FF882-E814-90E4-E563-8A1F7386986E}"/>
          </ac:spMkLst>
        </pc:spChg>
        <pc:spChg chg="mod topLvl">
          <ac:chgData name="Mohammad Sonji (Student)" userId="95cc00cf-3b7c-4b6f-bc46-1865d94ee68f" providerId="ADAL" clId="{7A711AC0-9F94-4A58-88B1-B0B93040D745}" dt="2024-01-04T14:31:07.489" v="1475" actId="165"/>
          <ac:spMkLst>
            <pc:docMk/>
            <pc:sldMk cId="4125640295" sldId="311"/>
            <ac:spMk id="12" creationId="{C80716BE-A907-2A75-C0BE-514CCA777CFE}"/>
          </ac:spMkLst>
        </pc:spChg>
        <pc:spChg chg="add mod topLvl">
          <ac:chgData name="Mohammad Sonji (Student)" userId="95cc00cf-3b7c-4b6f-bc46-1865d94ee68f" providerId="ADAL" clId="{7A711AC0-9F94-4A58-88B1-B0B93040D745}" dt="2024-01-04T14:31:07.489" v="1475" actId="165"/>
          <ac:spMkLst>
            <pc:docMk/>
            <pc:sldMk cId="4125640295" sldId="311"/>
            <ac:spMk id="13" creationId="{F85456FA-BA81-0447-5620-E83EFAF1BECA}"/>
          </ac:spMkLst>
        </pc:spChg>
        <pc:spChg chg="add mod topLvl">
          <ac:chgData name="Mohammad Sonji (Student)" userId="95cc00cf-3b7c-4b6f-bc46-1865d94ee68f" providerId="ADAL" clId="{7A711AC0-9F94-4A58-88B1-B0B93040D745}" dt="2024-01-04T14:31:07.489" v="1475" actId="165"/>
          <ac:spMkLst>
            <pc:docMk/>
            <pc:sldMk cId="4125640295" sldId="311"/>
            <ac:spMk id="14" creationId="{290C88D1-5C16-7544-421E-13BFF2D59C9D}"/>
          </ac:spMkLst>
        </pc:spChg>
        <pc:spChg chg="add mod topLvl">
          <ac:chgData name="Mohammad Sonji (Student)" userId="95cc00cf-3b7c-4b6f-bc46-1865d94ee68f" providerId="ADAL" clId="{7A711AC0-9F94-4A58-88B1-B0B93040D745}" dt="2024-01-04T14:31:07.489" v="1475" actId="165"/>
          <ac:spMkLst>
            <pc:docMk/>
            <pc:sldMk cId="4125640295" sldId="311"/>
            <ac:spMk id="15" creationId="{87D9D47D-DFE4-42EF-7F37-48418F5A18E3}"/>
          </ac:spMkLst>
        </pc:spChg>
        <pc:spChg chg="add mod topLvl">
          <ac:chgData name="Mohammad Sonji (Student)" userId="95cc00cf-3b7c-4b6f-bc46-1865d94ee68f" providerId="ADAL" clId="{7A711AC0-9F94-4A58-88B1-B0B93040D745}" dt="2024-01-04T14:31:07.489" v="1475" actId="165"/>
          <ac:spMkLst>
            <pc:docMk/>
            <pc:sldMk cId="4125640295" sldId="311"/>
            <ac:spMk id="16" creationId="{B31E85BE-BDAE-40CD-E908-4B177E74EE19}"/>
          </ac:spMkLst>
        </pc:spChg>
        <pc:spChg chg="add mod topLvl">
          <ac:chgData name="Mohammad Sonji (Student)" userId="95cc00cf-3b7c-4b6f-bc46-1865d94ee68f" providerId="ADAL" clId="{7A711AC0-9F94-4A58-88B1-B0B93040D745}" dt="2024-01-04T14:31:07.489" v="1475" actId="165"/>
          <ac:spMkLst>
            <pc:docMk/>
            <pc:sldMk cId="4125640295" sldId="311"/>
            <ac:spMk id="17" creationId="{9A1A5537-A992-3A69-0015-7CA6426393BC}"/>
          </ac:spMkLst>
        </pc:spChg>
        <pc:spChg chg="add mod topLvl">
          <ac:chgData name="Mohammad Sonji (Student)" userId="95cc00cf-3b7c-4b6f-bc46-1865d94ee68f" providerId="ADAL" clId="{7A711AC0-9F94-4A58-88B1-B0B93040D745}" dt="2024-01-04T14:31:07.489" v="1475" actId="165"/>
          <ac:spMkLst>
            <pc:docMk/>
            <pc:sldMk cId="4125640295" sldId="311"/>
            <ac:spMk id="18" creationId="{6CD18AB7-58DE-D642-1ABF-C016B2BCFBBB}"/>
          </ac:spMkLst>
        </pc:spChg>
        <pc:spChg chg="mod">
          <ac:chgData name="Mohammad Sonji (Student)" userId="95cc00cf-3b7c-4b6f-bc46-1865d94ee68f" providerId="ADAL" clId="{7A711AC0-9F94-4A58-88B1-B0B93040D745}" dt="2024-01-04T14:36:08.402" v="1521"/>
          <ac:spMkLst>
            <pc:docMk/>
            <pc:sldMk cId="4125640295" sldId="311"/>
            <ac:spMk id="29" creationId="{BB97F1EE-3F9D-63AB-53A5-17F9A935FB33}"/>
          </ac:spMkLst>
        </pc:spChg>
        <pc:grpChg chg="add del mod">
          <ac:chgData name="Mohammad Sonji (Student)" userId="95cc00cf-3b7c-4b6f-bc46-1865d94ee68f" providerId="ADAL" clId="{7A711AC0-9F94-4A58-88B1-B0B93040D745}" dt="2024-01-04T14:25:34.196" v="1431" actId="165"/>
          <ac:grpSpMkLst>
            <pc:docMk/>
            <pc:sldMk cId="4125640295" sldId="311"/>
            <ac:grpSpMk id="5" creationId="{970BC92E-1D4D-69CA-570A-3668195C8602}"/>
          </ac:grpSpMkLst>
        </pc:grpChg>
        <pc:grpChg chg="add del mod">
          <ac:chgData name="Mohammad Sonji (Student)" userId="95cc00cf-3b7c-4b6f-bc46-1865d94ee68f" providerId="ADAL" clId="{7A711AC0-9F94-4A58-88B1-B0B93040D745}" dt="2024-01-04T14:31:07.489" v="1475" actId="165"/>
          <ac:grpSpMkLst>
            <pc:docMk/>
            <pc:sldMk cId="4125640295" sldId="311"/>
            <ac:grpSpMk id="21" creationId="{30B47F10-2F66-26F3-DC16-2ACA332F677B}"/>
          </ac:grpSpMkLst>
        </pc:grpChg>
        <pc:grpChg chg="add mod">
          <ac:chgData name="Mohammad Sonji (Student)" userId="95cc00cf-3b7c-4b6f-bc46-1865d94ee68f" providerId="ADAL" clId="{7A711AC0-9F94-4A58-88B1-B0B93040D745}" dt="2024-01-04T14:36:22.619" v="1531" actId="1076"/>
          <ac:grpSpMkLst>
            <pc:docMk/>
            <pc:sldMk cId="4125640295" sldId="311"/>
            <ac:grpSpMk id="23" creationId="{A59C7F62-4643-98E1-441E-62A83F642C33}"/>
          </ac:grpSpMkLst>
        </pc:grpChg>
        <pc:grpChg chg="mod">
          <ac:chgData name="Mohammad Sonji (Student)" userId="95cc00cf-3b7c-4b6f-bc46-1865d94ee68f" providerId="ADAL" clId="{7A711AC0-9F94-4A58-88B1-B0B93040D745}" dt="2024-01-04T14:36:08.402" v="1521"/>
          <ac:grpSpMkLst>
            <pc:docMk/>
            <pc:sldMk cId="4125640295" sldId="311"/>
            <ac:grpSpMk id="25" creationId="{0A57F6A4-3316-2BB4-C231-30C4E681E6AA}"/>
          </ac:grpSpMkLst>
        </pc:grpChg>
        <pc:graphicFrameChg chg="add mod modGraphic">
          <ac:chgData name="Mohammad Sonji (Student)" userId="95cc00cf-3b7c-4b6f-bc46-1865d94ee68f" providerId="ADAL" clId="{7A711AC0-9F94-4A58-88B1-B0B93040D745}" dt="2024-01-04T14:32:51.651" v="1492" actId="14734"/>
          <ac:graphicFrameMkLst>
            <pc:docMk/>
            <pc:sldMk cId="4125640295" sldId="311"/>
            <ac:graphicFrameMk id="22" creationId="{80BED054-B9AC-1B4D-3E0D-16CEB6BFC779}"/>
          </ac:graphicFrameMkLst>
        </pc:graphicFrameChg>
        <pc:picChg chg="add mod">
          <ac:chgData name="Mohammad Sonji (Student)" userId="95cc00cf-3b7c-4b6f-bc46-1865d94ee68f" providerId="ADAL" clId="{7A711AC0-9F94-4A58-88B1-B0B93040D745}" dt="2024-01-04T14:31:42.162" v="1482" actId="1076"/>
          <ac:picMkLst>
            <pc:docMk/>
            <pc:sldMk cId="4125640295" sldId="311"/>
            <ac:picMk id="19" creationId="{80228154-6BE2-A0BB-0A92-934BB652E8D5}"/>
          </ac:picMkLst>
        </pc:picChg>
        <pc:picChg chg="add mod">
          <ac:chgData name="Mohammad Sonji (Student)" userId="95cc00cf-3b7c-4b6f-bc46-1865d94ee68f" providerId="ADAL" clId="{7A711AC0-9F94-4A58-88B1-B0B93040D745}" dt="2024-01-04T14:28:53.698" v="1454" actId="1076"/>
          <ac:picMkLst>
            <pc:docMk/>
            <pc:sldMk cId="4125640295" sldId="311"/>
            <ac:picMk id="20" creationId="{4581798D-F7A2-5D6F-5C0E-C2D87D61CAF5}"/>
          </ac:picMkLst>
        </pc:picChg>
        <pc:picChg chg="mod">
          <ac:chgData name="Mohammad Sonji (Student)" userId="95cc00cf-3b7c-4b6f-bc46-1865d94ee68f" providerId="ADAL" clId="{7A711AC0-9F94-4A58-88B1-B0B93040D745}" dt="2024-01-04T14:36:08.402" v="1521"/>
          <ac:picMkLst>
            <pc:docMk/>
            <pc:sldMk cId="4125640295" sldId="311"/>
            <ac:picMk id="24" creationId="{F75E3100-BF98-1418-75AB-0C0D6A04AC94}"/>
          </ac:picMkLst>
        </pc:picChg>
        <pc:picChg chg="mod">
          <ac:chgData name="Mohammad Sonji (Student)" userId="95cc00cf-3b7c-4b6f-bc46-1865d94ee68f" providerId="ADAL" clId="{7A711AC0-9F94-4A58-88B1-B0B93040D745}" dt="2024-01-04T14:36:08.402" v="1521"/>
          <ac:picMkLst>
            <pc:docMk/>
            <pc:sldMk cId="4125640295" sldId="311"/>
            <ac:picMk id="26" creationId="{CB265597-92AB-C92E-2EC5-16AA7600F1C2}"/>
          </ac:picMkLst>
        </pc:picChg>
        <pc:cxnChg chg="mod">
          <ac:chgData name="Mohammad Sonji (Student)" userId="95cc00cf-3b7c-4b6f-bc46-1865d94ee68f" providerId="ADAL" clId="{7A711AC0-9F94-4A58-88B1-B0B93040D745}" dt="2024-01-04T14:36:08.402" v="1521"/>
          <ac:cxnSpMkLst>
            <pc:docMk/>
            <pc:sldMk cId="4125640295" sldId="311"/>
            <ac:cxnSpMk id="27" creationId="{19039184-1CDC-23BA-85D1-ECA6C1E2724B}"/>
          </ac:cxnSpMkLst>
        </pc:cxnChg>
        <pc:cxnChg chg="mod">
          <ac:chgData name="Mohammad Sonji (Student)" userId="95cc00cf-3b7c-4b6f-bc46-1865d94ee68f" providerId="ADAL" clId="{7A711AC0-9F94-4A58-88B1-B0B93040D745}" dt="2024-01-04T14:36:08.402" v="1521"/>
          <ac:cxnSpMkLst>
            <pc:docMk/>
            <pc:sldMk cId="4125640295" sldId="311"/>
            <ac:cxnSpMk id="28" creationId="{E04F47A8-E754-BE31-D4F7-78FFE6659109}"/>
          </ac:cxnSpMkLst>
        </pc:cxnChg>
      </pc:sldChg>
      <pc:sldChg chg="delSp modSp add mod">
        <pc:chgData name="Mohammad Sonji (Student)" userId="95cc00cf-3b7c-4b6f-bc46-1865d94ee68f" providerId="ADAL" clId="{7A711AC0-9F94-4A58-88B1-B0B93040D745}" dt="2024-01-04T15:37:11.481" v="2074" actId="1076"/>
        <pc:sldMkLst>
          <pc:docMk/>
          <pc:sldMk cId="14714994" sldId="312"/>
        </pc:sldMkLst>
        <pc:spChg chg="mod">
          <ac:chgData name="Mohammad Sonji (Student)" userId="95cc00cf-3b7c-4b6f-bc46-1865d94ee68f" providerId="ADAL" clId="{7A711AC0-9F94-4A58-88B1-B0B93040D745}" dt="2024-01-04T15:37:11.481" v="2074" actId="1076"/>
          <ac:spMkLst>
            <pc:docMk/>
            <pc:sldMk cId="14714994" sldId="312"/>
            <ac:spMk id="4" creationId="{6E8CC6BE-9782-6FF5-E942-7EBADDF998C2}"/>
          </ac:spMkLst>
        </pc:spChg>
        <pc:spChg chg="del">
          <ac:chgData name="Mohammad Sonji (Student)" userId="95cc00cf-3b7c-4b6f-bc46-1865d94ee68f" providerId="ADAL" clId="{7A711AC0-9F94-4A58-88B1-B0B93040D745}" dt="2024-01-04T15:36:36.042" v="2045" actId="478"/>
          <ac:spMkLst>
            <pc:docMk/>
            <pc:sldMk cId="14714994" sldId="312"/>
            <ac:spMk id="5" creationId="{A2C31E8B-0739-388B-F032-DBE58ACAF6FA}"/>
          </ac:spMkLst>
        </pc:spChg>
        <pc:spChg chg="del">
          <ac:chgData name="Mohammad Sonji (Student)" userId="95cc00cf-3b7c-4b6f-bc46-1865d94ee68f" providerId="ADAL" clId="{7A711AC0-9F94-4A58-88B1-B0B93040D745}" dt="2024-01-04T15:36:36.042" v="2045" actId="478"/>
          <ac:spMkLst>
            <pc:docMk/>
            <pc:sldMk cId="14714994" sldId="312"/>
            <ac:spMk id="12" creationId="{2D0C8BB5-6043-710B-E574-8306E35C9CFE}"/>
          </ac:spMkLst>
        </pc:spChg>
        <pc:spChg chg="del">
          <ac:chgData name="Mohammad Sonji (Student)" userId="95cc00cf-3b7c-4b6f-bc46-1865d94ee68f" providerId="ADAL" clId="{7A711AC0-9F94-4A58-88B1-B0B93040D745}" dt="2024-01-04T15:36:36.042" v="2045" actId="478"/>
          <ac:spMkLst>
            <pc:docMk/>
            <pc:sldMk cId="14714994" sldId="312"/>
            <ac:spMk id="19" creationId="{2BB26E8C-3A20-6FFF-08D3-135BF2A013ED}"/>
          </ac:spMkLst>
        </pc:spChg>
        <pc:spChg chg="del">
          <ac:chgData name="Mohammad Sonji (Student)" userId="95cc00cf-3b7c-4b6f-bc46-1865d94ee68f" providerId="ADAL" clId="{7A711AC0-9F94-4A58-88B1-B0B93040D745}" dt="2024-01-04T15:36:36.042" v="2045" actId="478"/>
          <ac:spMkLst>
            <pc:docMk/>
            <pc:sldMk cId="14714994" sldId="312"/>
            <ac:spMk id="20" creationId="{1BD49BCB-1C3F-6A14-32DA-74D718B83DE5}"/>
          </ac:spMkLst>
        </pc:spChg>
        <pc:picChg chg="del">
          <ac:chgData name="Mohammad Sonji (Student)" userId="95cc00cf-3b7c-4b6f-bc46-1865d94ee68f" providerId="ADAL" clId="{7A711AC0-9F94-4A58-88B1-B0B93040D745}" dt="2024-01-04T15:36:36.042" v="2045" actId="478"/>
          <ac:picMkLst>
            <pc:docMk/>
            <pc:sldMk cId="14714994" sldId="312"/>
            <ac:picMk id="7" creationId="{78BA83D4-944F-ADB6-33B0-1DE5B400BFCA}"/>
          </ac:picMkLst>
        </pc:picChg>
        <pc:picChg chg="del">
          <ac:chgData name="Mohammad Sonji (Student)" userId="95cc00cf-3b7c-4b6f-bc46-1865d94ee68f" providerId="ADAL" clId="{7A711AC0-9F94-4A58-88B1-B0B93040D745}" dt="2024-01-04T15:36:36.042" v="2045" actId="478"/>
          <ac:picMkLst>
            <pc:docMk/>
            <pc:sldMk cId="14714994" sldId="312"/>
            <ac:picMk id="10" creationId="{1EF37920-C9D4-0EB7-D2B2-9AA20FE7BEF7}"/>
          </ac:picMkLst>
        </pc:picChg>
        <pc:picChg chg="del">
          <ac:chgData name="Mohammad Sonji (Student)" userId="95cc00cf-3b7c-4b6f-bc46-1865d94ee68f" providerId="ADAL" clId="{7A711AC0-9F94-4A58-88B1-B0B93040D745}" dt="2024-01-04T15:36:36.042" v="2045" actId="478"/>
          <ac:picMkLst>
            <pc:docMk/>
            <pc:sldMk cId="14714994" sldId="312"/>
            <ac:picMk id="11" creationId="{E3D55B13-B5C4-FB2E-1090-2CEDA787A233}"/>
          </ac:picMkLst>
        </pc:picChg>
        <pc:picChg chg="del">
          <ac:chgData name="Mohammad Sonji (Student)" userId="95cc00cf-3b7c-4b6f-bc46-1865d94ee68f" providerId="ADAL" clId="{7A711AC0-9F94-4A58-88B1-B0B93040D745}" dt="2024-01-04T15:36:36.042" v="2045" actId="478"/>
          <ac:picMkLst>
            <pc:docMk/>
            <pc:sldMk cId="14714994" sldId="312"/>
            <ac:picMk id="16" creationId="{364A4094-C4AC-FE28-EB63-1F8AB7AA040D}"/>
          </ac:picMkLst>
        </pc:picChg>
        <pc:picChg chg="del">
          <ac:chgData name="Mohammad Sonji (Student)" userId="95cc00cf-3b7c-4b6f-bc46-1865d94ee68f" providerId="ADAL" clId="{7A711AC0-9F94-4A58-88B1-B0B93040D745}" dt="2024-01-04T15:36:36.042" v="2045" actId="478"/>
          <ac:picMkLst>
            <pc:docMk/>
            <pc:sldMk cId="14714994" sldId="312"/>
            <ac:picMk id="18" creationId="{88A54961-322E-BD87-19FB-52A87AF217BB}"/>
          </ac:picMkLst>
        </pc:picChg>
      </pc:sldChg>
    </pc:docChg>
  </pc:docChgLst>
  <pc:docChgLst>
    <pc:chgData name="Mohammad Sonji (Student)" userId="95cc00cf-3b7c-4b6f-bc46-1865d94ee68f" providerId="ADAL" clId="{94EDE55D-327F-4ABC-A235-798260111389}"/>
    <pc:docChg chg="undo redo custSel addSld delSld modSld sldOrd">
      <pc:chgData name="Mohammad Sonji (Student)" userId="95cc00cf-3b7c-4b6f-bc46-1865d94ee68f" providerId="ADAL" clId="{94EDE55D-327F-4ABC-A235-798260111389}" dt="2023-11-28T09:09:50.936" v="2739" actId="120"/>
      <pc:docMkLst>
        <pc:docMk/>
      </pc:docMkLst>
      <pc:sldChg chg="addSp delSp modSp mod modNotesTx">
        <pc:chgData name="Mohammad Sonji (Student)" userId="95cc00cf-3b7c-4b6f-bc46-1865d94ee68f" providerId="ADAL" clId="{94EDE55D-327F-4ABC-A235-798260111389}" dt="2023-10-20T06:38:20.272" v="1435" actId="1076"/>
        <pc:sldMkLst>
          <pc:docMk/>
          <pc:sldMk cId="3030192224" sldId="270"/>
        </pc:sldMkLst>
        <pc:spChg chg="add del">
          <ac:chgData name="Mohammad Sonji (Student)" userId="95cc00cf-3b7c-4b6f-bc46-1865d94ee68f" providerId="ADAL" clId="{94EDE55D-327F-4ABC-A235-798260111389}" dt="2023-10-20T06:12:11.630" v="1152"/>
          <ac:spMkLst>
            <pc:docMk/>
            <pc:sldMk cId="3030192224" sldId="270"/>
            <ac:spMk id="2" creationId="{5930DC81-4895-94DC-F171-3367A3B79880}"/>
          </ac:spMkLst>
        </pc:spChg>
        <pc:spChg chg="mod">
          <ac:chgData name="Mohammad Sonji (Student)" userId="95cc00cf-3b7c-4b6f-bc46-1865d94ee68f" providerId="ADAL" clId="{94EDE55D-327F-4ABC-A235-798260111389}" dt="2023-10-20T06:34:11.052" v="1393" actId="1076"/>
          <ac:spMkLst>
            <pc:docMk/>
            <pc:sldMk cId="3030192224" sldId="270"/>
            <ac:spMk id="3" creationId="{73E36361-EBAF-16DD-AEF4-AFAE5C077DDF}"/>
          </ac:spMkLst>
        </pc:spChg>
        <pc:spChg chg="del">
          <ac:chgData name="Mohammad Sonji (Student)" userId="95cc00cf-3b7c-4b6f-bc46-1865d94ee68f" providerId="ADAL" clId="{94EDE55D-327F-4ABC-A235-798260111389}" dt="2023-10-20T06:15:48.786" v="1182" actId="478"/>
          <ac:spMkLst>
            <pc:docMk/>
            <pc:sldMk cId="3030192224" sldId="270"/>
            <ac:spMk id="4" creationId="{3E7F70EE-A36B-AEC4-2A53-6C7EAAB1B5EE}"/>
          </ac:spMkLst>
        </pc:spChg>
        <pc:spChg chg="add del mod">
          <ac:chgData name="Mohammad Sonji (Student)" userId="95cc00cf-3b7c-4b6f-bc46-1865d94ee68f" providerId="ADAL" clId="{94EDE55D-327F-4ABC-A235-798260111389}" dt="2023-10-20T06:12:19.937" v="1156" actId="478"/>
          <ac:spMkLst>
            <pc:docMk/>
            <pc:sldMk cId="3030192224" sldId="270"/>
            <ac:spMk id="10" creationId="{8ED7A65C-9E06-792F-62A7-B70655950724}"/>
          </ac:spMkLst>
        </pc:spChg>
        <pc:spChg chg="add del mod">
          <ac:chgData name="Mohammad Sonji (Student)" userId="95cc00cf-3b7c-4b6f-bc46-1865d94ee68f" providerId="ADAL" clId="{94EDE55D-327F-4ABC-A235-798260111389}" dt="2023-10-20T06:25:58.952" v="1287" actId="478"/>
          <ac:spMkLst>
            <pc:docMk/>
            <pc:sldMk cId="3030192224" sldId="270"/>
            <ac:spMk id="19" creationId="{E2955A79-818F-2B35-7632-CC73EB94D176}"/>
          </ac:spMkLst>
        </pc:spChg>
        <pc:spChg chg="add del mod">
          <ac:chgData name="Mohammad Sonji (Student)" userId="95cc00cf-3b7c-4b6f-bc46-1865d94ee68f" providerId="ADAL" clId="{94EDE55D-327F-4ABC-A235-798260111389}" dt="2023-10-20T06:33:26.749" v="1354" actId="21"/>
          <ac:spMkLst>
            <pc:docMk/>
            <pc:sldMk cId="3030192224" sldId="270"/>
            <ac:spMk id="20" creationId="{C0BA4255-8E25-F457-028B-E9F34C494F9E}"/>
          </ac:spMkLst>
        </pc:spChg>
        <pc:spChg chg="add del mod">
          <ac:chgData name="Mohammad Sonji (Student)" userId="95cc00cf-3b7c-4b6f-bc46-1865d94ee68f" providerId="ADAL" clId="{94EDE55D-327F-4ABC-A235-798260111389}" dt="2023-10-20T06:26:23.706" v="1300" actId="478"/>
          <ac:spMkLst>
            <pc:docMk/>
            <pc:sldMk cId="3030192224" sldId="270"/>
            <ac:spMk id="22" creationId="{5769C0E4-9D64-D2BC-0156-BA4C0F414FD9}"/>
          </ac:spMkLst>
        </pc:spChg>
        <pc:spChg chg="add del">
          <ac:chgData name="Mohammad Sonji (Student)" userId="95cc00cf-3b7c-4b6f-bc46-1865d94ee68f" providerId="ADAL" clId="{94EDE55D-327F-4ABC-A235-798260111389}" dt="2023-10-20T06:26:32.301" v="1302" actId="22"/>
          <ac:spMkLst>
            <pc:docMk/>
            <pc:sldMk cId="3030192224" sldId="270"/>
            <ac:spMk id="24" creationId="{5665BF4B-68CC-D25F-21CD-0D6DBAED116A}"/>
          </ac:spMkLst>
        </pc:spChg>
        <pc:spChg chg="add del mod">
          <ac:chgData name="Mohammad Sonji (Student)" userId="95cc00cf-3b7c-4b6f-bc46-1865d94ee68f" providerId="ADAL" clId="{94EDE55D-327F-4ABC-A235-798260111389}" dt="2023-10-20T06:32:17.806" v="1341" actId="21"/>
          <ac:spMkLst>
            <pc:docMk/>
            <pc:sldMk cId="3030192224" sldId="270"/>
            <ac:spMk id="26" creationId="{D665F341-1039-0A6B-DBD1-9FECB52DBD51}"/>
          </ac:spMkLst>
        </pc:spChg>
        <pc:spChg chg="add del mod">
          <ac:chgData name="Mohammad Sonji (Student)" userId="95cc00cf-3b7c-4b6f-bc46-1865d94ee68f" providerId="ADAL" clId="{94EDE55D-327F-4ABC-A235-798260111389}" dt="2023-10-20T06:36:42.292" v="1430" actId="12084"/>
          <ac:spMkLst>
            <pc:docMk/>
            <pc:sldMk cId="3030192224" sldId="270"/>
            <ac:spMk id="28" creationId="{5968E070-F07A-0149-41D8-C1FC950E46DC}"/>
          </ac:spMkLst>
        </pc:spChg>
        <pc:graphicFrameChg chg="add mod">
          <ac:chgData name="Mohammad Sonji (Student)" userId="95cc00cf-3b7c-4b6f-bc46-1865d94ee68f" providerId="ADAL" clId="{94EDE55D-327F-4ABC-A235-798260111389}" dt="2023-10-20T06:38:20.272" v="1435" actId="1076"/>
          <ac:graphicFrameMkLst>
            <pc:docMk/>
            <pc:sldMk cId="3030192224" sldId="270"/>
            <ac:graphicFrameMk id="29" creationId="{CC4E5E39-8F5F-5599-0070-1EC799D1614D}"/>
          </ac:graphicFrameMkLst>
        </pc:graphicFrameChg>
        <pc:picChg chg="add del mod">
          <ac:chgData name="Mohammad Sonji (Student)" userId="95cc00cf-3b7c-4b6f-bc46-1865d94ee68f" providerId="ADAL" clId="{94EDE55D-327F-4ABC-A235-798260111389}" dt="2023-10-17T09:14:08.110" v="1012" actId="931"/>
          <ac:picMkLst>
            <pc:docMk/>
            <pc:sldMk cId="3030192224" sldId="270"/>
            <ac:picMk id="7" creationId="{6E8D5BFD-CA94-72A3-C3D7-A81FDAFD4C54}"/>
          </ac:picMkLst>
        </pc:picChg>
        <pc:picChg chg="add del mod">
          <ac:chgData name="Mohammad Sonji (Student)" userId="95cc00cf-3b7c-4b6f-bc46-1865d94ee68f" providerId="ADAL" clId="{94EDE55D-327F-4ABC-A235-798260111389}" dt="2023-10-20T06:12:17.905" v="1155" actId="478"/>
          <ac:picMkLst>
            <pc:docMk/>
            <pc:sldMk cId="3030192224" sldId="270"/>
            <ac:picMk id="8" creationId="{510E356C-D3AE-EC49-3FC1-EA6E2EA946FD}"/>
          </ac:picMkLst>
        </pc:picChg>
        <pc:picChg chg="add mod">
          <ac:chgData name="Mohammad Sonji (Student)" userId="95cc00cf-3b7c-4b6f-bc46-1865d94ee68f" providerId="ADAL" clId="{94EDE55D-327F-4ABC-A235-798260111389}" dt="2023-10-20T06:12:51.911" v="1161" actId="1076"/>
          <ac:picMkLst>
            <pc:docMk/>
            <pc:sldMk cId="3030192224" sldId="270"/>
            <ac:picMk id="11" creationId="{AB00EDE5-036F-476D-1AD7-8BFA641DE1BD}"/>
          </ac:picMkLst>
        </pc:picChg>
        <pc:picChg chg="add del mod">
          <ac:chgData name="Mohammad Sonji (Student)" userId="95cc00cf-3b7c-4b6f-bc46-1865d94ee68f" providerId="ADAL" clId="{94EDE55D-327F-4ABC-A235-798260111389}" dt="2023-10-20T06:16:05.911" v="1184" actId="478"/>
          <ac:picMkLst>
            <pc:docMk/>
            <pc:sldMk cId="3030192224" sldId="270"/>
            <ac:picMk id="13" creationId="{B30E4280-EE65-B0B8-B180-99D62F063528}"/>
          </ac:picMkLst>
        </pc:picChg>
        <pc:picChg chg="add del mod">
          <ac:chgData name="Mohammad Sonji (Student)" userId="95cc00cf-3b7c-4b6f-bc46-1865d94ee68f" providerId="ADAL" clId="{94EDE55D-327F-4ABC-A235-798260111389}" dt="2023-10-20T06:15:12.003" v="1176" actId="478"/>
          <ac:picMkLst>
            <pc:docMk/>
            <pc:sldMk cId="3030192224" sldId="270"/>
            <ac:picMk id="15" creationId="{C0C9A264-27B9-79F8-ED10-34F05B1D143E}"/>
          </ac:picMkLst>
        </pc:picChg>
        <pc:picChg chg="add del mod">
          <ac:chgData name="Mohammad Sonji (Student)" userId="95cc00cf-3b7c-4b6f-bc46-1865d94ee68f" providerId="ADAL" clId="{94EDE55D-327F-4ABC-A235-798260111389}" dt="2023-10-20T06:15:12.731" v="1177" actId="478"/>
          <ac:picMkLst>
            <pc:docMk/>
            <pc:sldMk cId="3030192224" sldId="270"/>
            <ac:picMk id="17" creationId="{9072200A-BD9C-3331-B932-6786D1A9A9D0}"/>
          </ac:picMkLst>
        </pc:picChg>
        <pc:picChg chg="add del mod">
          <ac:chgData name="Mohammad Sonji (Student)" userId="95cc00cf-3b7c-4b6f-bc46-1865d94ee68f" providerId="ADAL" clId="{94EDE55D-327F-4ABC-A235-798260111389}" dt="2023-10-20T06:17:12.758" v="1186"/>
          <ac:picMkLst>
            <pc:docMk/>
            <pc:sldMk cId="3030192224" sldId="270"/>
            <ac:picMk id="18" creationId="{7C3C8AF6-47FC-553F-FEA4-D08CC36AEF07}"/>
          </ac:picMkLst>
        </pc:picChg>
      </pc:sldChg>
      <pc:sldChg chg="modSp del mod">
        <pc:chgData name="Mohammad Sonji (Student)" userId="95cc00cf-3b7c-4b6f-bc46-1865d94ee68f" providerId="ADAL" clId="{94EDE55D-327F-4ABC-A235-798260111389}" dt="2023-10-20T12:44:57.481" v="2242" actId="47"/>
        <pc:sldMkLst>
          <pc:docMk/>
          <pc:sldMk cId="3921111115" sldId="272"/>
        </pc:sldMkLst>
        <pc:spChg chg="mod">
          <ac:chgData name="Mohammad Sonji (Student)" userId="95cc00cf-3b7c-4b6f-bc46-1865d94ee68f" providerId="ADAL" clId="{94EDE55D-327F-4ABC-A235-798260111389}" dt="2023-10-20T12:44:51.087" v="2241" actId="20577"/>
          <ac:spMkLst>
            <pc:docMk/>
            <pc:sldMk cId="3921111115" sldId="272"/>
            <ac:spMk id="5" creationId="{ED2551E1-39B0-06F1-0A19-D482DEA124EF}"/>
          </ac:spMkLst>
        </pc:spChg>
      </pc:sldChg>
      <pc:sldChg chg="addSp delSp modSp mod setBg">
        <pc:chgData name="Mohammad Sonji (Student)" userId="95cc00cf-3b7c-4b6f-bc46-1865d94ee68f" providerId="ADAL" clId="{94EDE55D-327F-4ABC-A235-798260111389}" dt="2023-11-28T09:09:50.936" v="2739" actId="120"/>
        <pc:sldMkLst>
          <pc:docMk/>
          <pc:sldMk cId="314588257" sldId="273"/>
        </pc:sldMkLst>
        <pc:spChg chg="del">
          <ac:chgData name="Mohammad Sonji (Student)" userId="95cc00cf-3b7c-4b6f-bc46-1865d94ee68f" providerId="ADAL" clId="{94EDE55D-327F-4ABC-A235-798260111389}" dt="2023-10-20T06:39:50.102" v="1449" actId="478"/>
          <ac:spMkLst>
            <pc:docMk/>
            <pc:sldMk cId="314588257" sldId="273"/>
            <ac:spMk id="2" creationId="{FDAB9162-D0A7-4957-6FA6-7FBE007BC3FD}"/>
          </ac:spMkLst>
        </pc:spChg>
        <pc:spChg chg="del">
          <ac:chgData name="Mohammad Sonji (Student)" userId="95cc00cf-3b7c-4b6f-bc46-1865d94ee68f" providerId="ADAL" clId="{94EDE55D-327F-4ABC-A235-798260111389}" dt="2023-10-20T06:39:47.880" v="1447" actId="478"/>
          <ac:spMkLst>
            <pc:docMk/>
            <pc:sldMk cId="314588257" sldId="273"/>
            <ac:spMk id="3" creationId="{2BD3DA87-E526-3553-B058-AD6A75D795A9}"/>
          </ac:spMkLst>
        </pc:spChg>
        <pc:spChg chg="del">
          <ac:chgData name="Mohammad Sonji (Student)" userId="95cc00cf-3b7c-4b6f-bc46-1865d94ee68f" providerId="ADAL" clId="{94EDE55D-327F-4ABC-A235-798260111389}" dt="2023-10-20T06:39:49.415" v="1448" actId="478"/>
          <ac:spMkLst>
            <pc:docMk/>
            <pc:sldMk cId="314588257" sldId="273"/>
            <ac:spMk id="4" creationId="{573AD426-3E22-B361-A1CD-FE911FF46072}"/>
          </ac:spMkLst>
        </pc:spChg>
        <pc:spChg chg="add mod">
          <ac:chgData name="Mohammad Sonji (Student)" userId="95cc00cf-3b7c-4b6f-bc46-1865d94ee68f" providerId="ADAL" clId="{94EDE55D-327F-4ABC-A235-798260111389}" dt="2023-10-20T06:44:26.236" v="1471" actId="26606"/>
          <ac:spMkLst>
            <pc:docMk/>
            <pc:sldMk cId="314588257" sldId="273"/>
            <ac:spMk id="5" creationId="{9FF79580-45EB-1204-DC3D-98169A46FE2D}"/>
          </ac:spMkLst>
        </pc:spChg>
        <pc:spChg chg="add mod">
          <ac:chgData name="Mohammad Sonji (Student)" userId="95cc00cf-3b7c-4b6f-bc46-1865d94ee68f" providerId="ADAL" clId="{94EDE55D-327F-4ABC-A235-798260111389}" dt="2023-10-20T06:44:26.236" v="1471" actId="26606"/>
          <ac:spMkLst>
            <pc:docMk/>
            <pc:sldMk cId="314588257" sldId="273"/>
            <ac:spMk id="6" creationId="{5B3E9B38-ECC5-2469-6210-68121152D308}"/>
          </ac:spMkLst>
        </pc:spChg>
        <pc:spChg chg="add del mod ord">
          <ac:chgData name="Mohammad Sonji (Student)" userId="95cc00cf-3b7c-4b6f-bc46-1865d94ee68f" providerId="ADAL" clId="{94EDE55D-327F-4ABC-A235-798260111389}" dt="2023-11-28T09:09:50.936" v="2739" actId="120"/>
          <ac:spMkLst>
            <pc:docMk/>
            <pc:sldMk cId="314588257" sldId="273"/>
            <ac:spMk id="7" creationId="{5A4951F0-2925-9B02-DF16-7A24C9605047}"/>
          </ac:spMkLst>
        </pc:spChg>
        <pc:spChg chg="add mod">
          <ac:chgData name="Mohammad Sonji (Student)" userId="95cc00cf-3b7c-4b6f-bc46-1865d94ee68f" providerId="ADAL" clId="{94EDE55D-327F-4ABC-A235-798260111389}" dt="2023-10-20T06:44:26.236" v="1471" actId="26606"/>
          <ac:spMkLst>
            <pc:docMk/>
            <pc:sldMk cId="314588257" sldId="273"/>
            <ac:spMk id="8" creationId="{E7617E37-B60A-7283-9F93-D1F769B5C754}"/>
          </ac:spMkLst>
        </pc:spChg>
        <pc:spChg chg="add del">
          <ac:chgData name="Mohammad Sonji (Student)" userId="95cc00cf-3b7c-4b6f-bc46-1865d94ee68f" providerId="ADAL" clId="{94EDE55D-327F-4ABC-A235-798260111389}" dt="2023-10-20T06:44:26.236" v="1471" actId="26606"/>
          <ac:spMkLst>
            <pc:docMk/>
            <pc:sldMk cId="314588257" sldId="273"/>
            <ac:spMk id="12" creationId="{C0763A76-9F1C-4FC5-82B7-DD475DA461B2}"/>
          </ac:spMkLst>
        </pc:spChg>
        <pc:spChg chg="add del">
          <ac:chgData name="Mohammad Sonji (Student)" userId="95cc00cf-3b7c-4b6f-bc46-1865d94ee68f" providerId="ADAL" clId="{94EDE55D-327F-4ABC-A235-798260111389}" dt="2023-10-20T06:40:28.476" v="1460" actId="26606"/>
          <ac:spMkLst>
            <pc:docMk/>
            <pc:sldMk cId="314588257" sldId="273"/>
            <ac:spMk id="14" creationId="{79BB35BC-D5C2-4C8B-A22A-A71E6191913B}"/>
          </ac:spMkLst>
        </pc:spChg>
        <pc:spChg chg="add del">
          <ac:chgData name="Mohammad Sonji (Student)" userId="95cc00cf-3b7c-4b6f-bc46-1865d94ee68f" providerId="ADAL" clId="{94EDE55D-327F-4ABC-A235-798260111389}" dt="2023-10-20T06:44:26.236" v="1471" actId="26606"/>
          <ac:spMkLst>
            <pc:docMk/>
            <pc:sldMk cId="314588257" sldId="273"/>
            <ac:spMk id="16" creationId="{E81BF4F6-F2CF-4984-9D14-D6966D92F99F}"/>
          </ac:spMkLst>
        </pc:spChg>
        <pc:graphicFrameChg chg="add del mod">
          <ac:chgData name="Mohammad Sonji (Student)" userId="95cc00cf-3b7c-4b6f-bc46-1865d94ee68f" providerId="ADAL" clId="{94EDE55D-327F-4ABC-A235-798260111389}" dt="2023-10-20T06:42:53.706" v="1467" actId="12084"/>
          <ac:graphicFrameMkLst>
            <pc:docMk/>
            <pc:sldMk cId="314588257" sldId="273"/>
            <ac:graphicFrameMk id="9" creationId="{FE6BFD70-DAC0-679F-EED9-ED20DA7E34E5}"/>
          </ac:graphicFrameMkLst>
        </pc:graphicFrameChg>
        <pc:graphicFrameChg chg="add del mod">
          <ac:chgData name="Mohammad Sonji (Student)" userId="95cc00cf-3b7c-4b6f-bc46-1865d94ee68f" providerId="ADAL" clId="{94EDE55D-327F-4ABC-A235-798260111389}" dt="2023-10-20T06:43:42.297" v="1469" actId="12084"/>
          <ac:graphicFrameMkLst>
            <pc:docMk/>
            <pc:sldMk cId="314588257" sldId="273"/>
            <ac:graphicFrameMk id="11" creationId="{A0F01F7D-2A40-AB7A-E4BF-929E82EDA134}"/>
          </ac:graphicFrameMkLst>
        </pc:graphicFrameChg>
        <pc:picChg chg="add del">
          <ac:chgData name="Mohammad Sonji (Student)" userId="95cc00cf-3b7c-4b6f-bc46-1865d94ee68f" providerId="ADAL" clId="{94EDE55D-327F-4ABC-A235-798260111389}" dt="2023-10-20T06:40:28.476" v="1460" actId="26606"/>
          <ac:picMkLst>
            <pc:docMk/>
            <pc:sldMk cId="314588257" sldId="273"/>
            <ac:picMk id="10" creationId="{23FCC77D-A88F-2F8E-68C5-759CC266D342}"/>
          </ac:picMkLst>
        </pc:picChg>
        <pc:picChg chg="add del">
          <ac:chgData name="Mohammad Sonji (Student)" userId="95cc00cf-3b7c-4b6f-bc46-1865d94ee68f" providerId="ADAL" clId="{94EDE55D-327F-4ABC-A235-798260111389}" dt="2023-10-20T06:44:26.236" v="1471" actId="26606"/>
          <ac:picMkLst>
            <pc:docMk/>
            <pc:sldMk cId="314588257" sldId="273"/>
            <ac:picMk id="13" creationId="{0241331E-DA50-5AA9-0C4E-A672B65A2816}"/>
          </ac:picMkLst>
        </pc:picChg>
        <pc:picChg chg="add del mod">
          <ac:chgData name="Mohammad Sonji (Student)" userId="95cc00cf-3b7c-4b6f-bc46-1865d94ee68f" providerId="ADAL" clId="{94EDE55D-327F-4ABC-A235-798260111389}" dt="2023-10-20T08:19:28.626" v="1696" actId="478"/>
          <ac:picMkLst>
            <pc:docMk/>
            <pc:sldMk cId="314588257" sldId="273"/>
            <ac:picMk id="17" creationId="{9B574C57-E2D8-F96A-39CD-1A429E519F2E}"/>
          </ac:picMkLst>
        </pc:picChg>
      </pc:sldChg>
      <pc:sldChg chg="addSp delSp modSp mod ord">
        <pc:chgData name="Mohammad Sonji (Student)" userId="95cc00cf-3b7c-4b6f-bc46-1865d94ee68f" providerId="ADAL" clId="{94EDE55D-327F-4ABC-A235-798260111389}" dt="2023-11-28T09:09:31.047" v="2737" actId="1076"/>
        <pc:sldMkLst>
          <pc:docMk/>
          <pc:sldMk cId="2375012905" sldId="274"/>
        </pc:sldMkLst>
        <pc:spChg chg="mod">
          <ac:chgData name="Mohammad Sonji (Student)" userId="95cc00cf-3b7c-4b6f-bc46-1865d94ee68f" providerId="ADAL" clId="{94EDE55D-327F-4ABC-A235-798260111389}" dt="2023-10-17T09:18:49.944" v="1015" actId="14100"/>
          <ac:spMkLst>
            <pc:docMk/>
            <pc:sldMk cId="2375012905" sldId="274"/>
            <ac:spMk id="4" creationId="{6E8CC6BE-9782-6FF5-E942-7EBADDF998C2}"/>
          </ac:spMkLst>
        </pc:spChg>
        <pc:spChg chg="mod">
          <ac:chgData name="Mohammad Sonji (Student)" userId="95cc00cf-3b7c-4b6f-bc46-1865d94ee68f" providerId="ADAL" clId="{94EDE55D-327F-4ABC-A235-798260111389}" dt="2023-10-18T13:55:55.633" v="1151" actId="1076"/>
          <ac:spMkLst>
            <pc:docMk/>
            <pc:sldMk cId="2375012905" sldId="274"/>
            <ac:spMk id="5" creationId="{366CAF7B-1657-43E6-F40B-F5E0E9AF8905}"/>
          </ac:spMkLst>
        </pc:spChg>
        <pc:spChg chg="add del mod">
          <ac:chgData name="Mohammad Sonji (Student)" userId="95cc00cf-3b7c-4b6f-bc46-1865d94ee68f" providerId="ADAL" clId="{94EDE55D-327F-4ABC-A235-798260111389}" dt="2023-10-17T08:31:28.617" v="612" actId="11529"/>
          <ac:spMkLst>
            <pc:docMk/>
            <pc:sldMk cId="2375012905" sldId="274"/>
            <ac:spMk id="8" creationId="{EA4E96E4-0C8C-F672-FE91-0F64EFFC38BC}"/>
          </ac:spMkLst>
        </pc:spChg>
        <pc:spChg chg="add mod">
          <ac:chgData name="Mohammad Sonji (Student)" userId="95cc00cf-3b7c-4b6f-bc46-1865d94ee68f" providerId="ADAL" clId="{94EDE55D-327F-4ABC-A235-798260111389}" dt="2023-10-17T08:34:23.699" v="654"/>
          <ac:spMkLst>
            <pc:docMk/>
            <pc:sldMk cId="2375012905" sldId="274"/>
            <ac:spMk id="21" creationId="{EEDFAC13-9453-AA77-8D4F-42C52CFF4D6B}"/>
          </ac:spMkLst>
        </pc:spChg>
        <pc:spChg chg="add mod">
          <ac:chgData name="Mohammad Sonji (Student)" userId="95cc00cf-3b7c-4b6f-bc46-1865d94ee68f" providerId="ADAL" clId="{94EDE55D-327F-4ABC-A235-798260111389}" dt="2023-10-17T08:34:23.699" v="654"/>
          <ac:spMkLst>
            <pc:docMk/>
            <pc:sldMk cId="2375012905" sldId="274"/>
            <ac:spMk id="22" creationId="{01C27EF8-32EA-999B-FE37-9AADADFAB0B2}"/>
          </ac:spMkLst>
        </pc:spChg>
        <pc:spChg chg="add mod">
          <ac:chgData name="Mohammad Sonji (Student)" userId="95cc00cf-3b7c-4b6f-bc46-1865d94ee68f" providerId="ADAL" clId="{94EDE55D-327F-4ABC-A235-798260111389}" dt="2023-10-17T08:47:49.009" v="965"/>
          <ac:spMkLst>
            <pc:docMk/>
            <pc:sldMk cId="2375012905" sldId="274"/>
            <ac:spMk id="23" creationId="{27DA039E-B112-B557-1652-4F53D4F1D349}"/>
          </ac:spMkLst>
        </pc:spChg>
        <pc:spChg chg="add mod">
          <ac:chgData name="Mohammad Sonji (Student)" userId="95cc00cf-3b7c-4b6f-bc46-1865d94ee68f" providerId="ADAL" clId="{94EDE55D-327F-4ABC-A235-798260111389}" dt="2023-10-17T08:34:23.699" v="654"/>
          <ac:spMkLst>
            <pc:docMk/>
            <pc:sldMk cId="2375012905" sldId="274"/>
            <ac:spMk id="23" creationId="{55382212-BAA5-C0A0-47C3-F017F39C9810}"/>
          </ac:spMkLst>
        </pc:spChg>
        <pc:spChg chg="add mod">
          <ac:chgData name="Mohammad Sonji (Student)" userId="95cc00cf-3b7c-4b6f-bc46-1865d94ee68f" providerId="ADAL" clId="{94EDE55D-327F-4ABC-A235-798260111389}" dt="2023-10-17T08:34:23.699" v="654"/>
          <ac:spMkLst>
            <pc:docMk/>
            <pc:sldMk cId="2375012905" sldId="274"/>
            <ac:spMk id="24" creationId="{CD250EBB-496A-1321-0B7D-A1188416CDC3}"/>
          </ac:spMkLst>
        </pc:spChg>
        <pc:spChg chg="add mod">
          <ac:chgData name="Mohammad Sonji (Student)" userId="95cc00cf-3b7c-4b6f-bc46-1865d94ee68f" providerId="ADAL" clId="{94EDE55D-327F-4ABC-A235-798260111389}" dt="2023-10-17T08:47:49.009" v="965"/>
          <ac:spMkLst>
            <pc:docMk/>
            <pc:sldMk cId="2375012905" sldId="274"/>
            <ac:spMk id="24" creationId="{F02BB841-C772-83ED-970E-81838EC7465D}"/>
          </ac:spMkLst>
        </pc:spChg>
        <pc:spChg chg="add mod">
          <ac:chgData name="Mohammad Sonji (Student)" userId="95cc00cf-3b7c-4b6f-bc46-1865d94ee68f" providerId="ADAL" clId="{94EDE55D-327F-4ABC-A235-798260111389}" dt="2023-10-17T08:34:23.699" v="654"/>
          <ac:spMkLst>
            <pc:docMk/>
            <pc:sldMk cId="2375012905" sldId="274"/>
            <ac:spMk id="25" creationId="{2EEFCFBA-9143-4F95-3A77-1C988457A6C8}"/>
          </ac:spMkLst>
        </pc:spChg>
        <pc:spChg chg="add mod">
          <ac:chgData name="Mohammad Sonji (Student)" userId="95cc00cf-3b7c-4b6f-bc46-1865d94ee68f" providerId="ADAL" clId="{94EDE55D-327F-4ABC-A235-798260111389}" dt="2023-10-17T08:47:49.009" v="965"/>
          <ac:spMkLst>
            <pc:docMk/>
            <pc:sldMk cId="2375012905" sldId="274"/>
            <ac:spMk id="25" creationId="{9EE5BA62-5BB8-C5AE-1216-4B0371F4B25D}"/>
          </ac:spMkLst>
        </pc:spChg>
        <pc:spChg chg="add mod">
          <ac:chgData name="Mohammad Sonji (Student)" userId="95cc00cf-3b7c-4b6f-bc46-1865d94ee68f" providerId="ADAL" clId="{94EDE55D-327F-4ABC-A235-798260111389}" dt="2023-10-17T08:34:23.699" v="654"/>
          <ac:spMkLst>
            <pc:docMk/>
            <pc:sldMk cId="2375012905" sldId="274"/>
            <ac:spMk id="26" creationId="{57753F23-57E6-B8E4-8470-09F26FD92B66}"/>
          </ac:spMkLst>
        </pc:spChg>
        <pc:spChg chg="add mod">
          <ac:chgData name="Mohammad Sonji (Student)" userId="95cc00cf-3b7c-4b6f-bc46-1865d94ee68f" providerId="ADAL" clId="{94EDE55D-327F-4ABC-A235-798260111389}" dt="2023-10-17T08:47:49.009" v="965"/>
          <ac:spMkLst>
            <pc:docMk/>
            <pc:sldMk cId="2375012905" sldId="274"/>
            <ac:spMk id="26" creationId="{BCC0D327-92BC-31DC-83C9-EF6E0D2EADF9}"/>
          </ac:spMkLst>
        </pc:spChg>
        <pc:spChg chg="add mod">
          <ac:chgData name="Mohammad Sonji (Student)" userId="95cc00cf-3b7c-4b6f-bc46-1865d94ee68f" providerId="ADAL" clId="{94EDE55D-327F-4ABC-A235-798260111389}" dt="2023-10-17T08:47:49.009" v="965"/>
          <ac:spMkLst>
            <pc:docMk/>
            <pc:sldMk cId="2375012905" sldId="274"/>
            <ac:spMk id="27" creationId="{54AFE423-18A2-7641-CBEC-4CA03683E5EE}"/>
          </ac:spMkLst>
        </pc:spChg>
        <pc:spChg chg="add mod">
          <ac:chgData name="Mohammad Sonji (Student)" userId="95cc00cf-3b7c-4b6f-bc46-1865d94ee68f" providerId="ADAL" clId="{94EDE55D-327F-4ABC-A235-798260111389}" dt="2023-10-17T08:34:23.699" v="654"/>
          <ac:spMkLst>
            <pc:docMk/>
            <pc:sldMk cId="2375012905" sldId="274"/>
            <ac:spMk id="27" creationId="{D07E10B3-5245-471A-4EAE-054C54385907}"/>
          </ac:spMkLst>
        </pc:spChg>
        <pc:spChg chg="add mod">
          <ac:chgData name="Mohammad Sonji (Student)" userId="95cc00cf-3b7c-4b6f-bc46-1865d94ee68f" providerId="ADAL" clId="{94EDE55D-327F-4ABC-A235-798260111389}" dt="2023-10-17T08:34:23.699" v="654"/>
          <ac:spMkLst>
            <pc:docMk/>
            <pc:sldMk cId="2375012905" sldId="274"/>
            <ac:spMk id="28" creationId="{16D5E6DF-68E8-2A6D-3DBE-5C2F09251408}"/>
          </ac:spMkLst>
        </pc:spChg>
        <pc:spChg chg="add mod">
          <ac:chgData name="Mohammad Sonji (Student)" userId="95cc00cf-3b7c-4b6f-bc46-1865d94ee68f" providerId="ADAL" clId="{94EDE55D-327F-4ABC-A235-798260111389}" dt="2023-10-17T08:47:49.009" v="965"/>
          <ac:spMkLst>
            <pc:docMk/>
            <pc:sldMk cId="2375012905" sldId="274"/>
            <ac:spMk id="28" creationId="{37897749-2158-2B17-E634-2426223B88A0}"/>
          </ac:spMkLst>
        </pc:spChg>
        <pc:spChg chg="add mod">
          <ac:chgData name="Mohammad Sonji (Student)" userId="95cc00cf-3b7c-4b6f-bc46-1865d94ee68f" providerId="ADAL" clId="{94EDE55D-327F-4ABC-A235-798260111389}" dt="2023-10-17T08:47:49.009" v="965"/>
          <ac:spMkLst>
            <pc:docMk/>
            <pc:sldMk cId="2375012905" sldId="274"/>
            <ac:spMk id="29" creationId="{26B5513D-BCD3-AB39-1424-B6712A4A3934}"/>
          </ac:spMkLst>
        </pc:spChg>
        <pc:spChg chg="add mod">
          <ac:chgData name="Mohammad Sonji (Student)" userId="95cc00cf-3b7c-4b6f-bc46-1865d94ee68f" providerId="ADAL" clId="{94EDE55D-327F-4ABC-A235-798260111389}" dt="2023-10-17T08:34:23.699" v="654"/>
          <ac:spMkLst>
            <pc:docMk/>
            <pc:sldMk cId="2375012905" sldId="274"/>
            <ac:spMk id="29" creationId="{35C2E065-C480-9C76-D4F7-4EC01AA7731E}"/>
          </ac:spMkLst>
        </pc:spChg>
        <pc:spChg chg="add mod">
          <ac:chgData name="Mohammad Sonji (Student)" userId="95cc00cf-3b7c-4b6f-bc46-1865d94ee68f" providerId="ADAL" clId="{94EDE55D-327F-4ABC-A235-798260111389}" dt="2023-10-17T08:34:23.699" v="654"/>
          <ac:spMkLst>
            <pc:docMk/>
            <pc:sldMk cId="2375012905" sldId="274"/>
            <ac:spMk id="30" creationId="{AB276073-94CE-B6ED-3421-A7308406DDBB}"/>
          </ac:spMkLst>
        </pc:spChg>
        <pc:spChg chg="add mod">
          <ac:chgData name="Mohammad Sonji (Student)" userId="95cc00cf-3b7c-4b6f-bc46-1865d94ee68f" providerId="ADAL" clId="{94EDE55D-327F-4ABC-A235-798260111389}" dt="2023-10-17T08:47:49.009" v="965"/>
          <ac:spMkLst>
            <pc:docMk/>
            <pc:sldMk cId="2375012905" sldId="274"/>
            <ac:spMk id="30" creationId="{EC02DB7C-D3D2-F5C1-E808-06019A104020}"/>
          </ac:spMkLst>
        </pc:spChg>
        <pc:spChg chg="add mod">
          <ac:chgData name="Mohammad Sonji (Student)" userId="95cc00cf-3b7c-4b6f-bc46-1865d94ee68f" providerId="ADAL" clId="{94EDE55D-327F-4ABC-A235-798260111389}" dt="2023-10-17T08:34:23.699" v="654"/>
          <ac:spMkLst>
            <pc:docMk/>
            <pc:sldMk cId="2375012905" sldId="274"/>
            <ac:spMk id="31" creationId="{24719BB8-783A-FA08-110A-F763D5FA01F4}"/>
          </ac:spMkLst>
        </pc:spChg>
        <pc:spChg chg="add mod">
          <ac:chgData name="Mohammad Sonji (Student)" userId="95cc00cf-3b7c-4b6f-bc46-1865d94ee68f" providerId="ADAL" clId="{94EDE55D-327F-4ABC-A235-798260111389}" dt="2023-10-17T08:47:49.009" v="965"/>
          <ac:spMkLst>
            <pc:docMk/>
            <pc:sldMk cId="2375012905" sldId="274"/>
            <ac:spMk id="31" creationId="{C7588B94-630F-86FA-B74B-0C0672CA794C}"/>
          </ac:spMkLst>
        </pc:spChg>
        <pc:spChg chg="add mod">
          <ac:chgData name="Mohammad Sonji (Student)" userId="95cc00cf-3b7c-4b6f-bc46-1865d94ee68f" providerId="ADAL" clId="{94EDE55D-327F-4ABC-A235-798260111389}" dt="2023-10-17T08:34:23.699" v="654"/>
          <ac:spMkLst>
            <pc:docMk/>
            <pc:sldMk cId="2375012905" sldId="274"/>
            <ac:spMk id="32" creationId="{0BD2EF20-7098-9E23-7143-BA6100EBC152}"/>
          </ac:spMkLst>
        </pc:spChg>
        <pc:spChg chg="add mod">
          <ac:chgData name="Mohammad Sonji (Student)" userId="95cc00cf-3b7c-4b6f-bc46-1865d94ee68f" providerId="ADAL" clId="{94EDE55D-327F-4ABC-A235-798260111389}" dt="2023-10-17T08:47:49.009" v="965"/>
          <ac:spMkLst>
            <pc:docMk/>
            <pc:sldMk cId="2375012905" sldId="274"/>
            <ac:spMk id="32" creationId="{CA9EBCBE-A2A4-D9EB-4A3B-79257E02B7DF}"/>
          </ac:spMkLst>
        </pc:spChg>
        <pc:spChg chg="add mod">
          <ac:chgData name="Mohammad Sonji (Student)" userId="95cc00cf-3b7c-4b6f-bc46-1865d94ee68f" providerId="ADAL" clId="{94EDE55D-327F-4ABC-A235-798260111389}" dt="2023-10-17T08:47:49.009" v="965"/>
          <ac:spMkLst>
            <pc:docMk/>
            <pc:sldMk cId="2375012905" sldId="274"/>
            <ac:spMk id="33" creationId="{4287C1EB-FE9E-4BF9-6F20-5FDB7610B471}"/>
          </ac:spMkLst>
        </pc:spChg>
        <pc:spChg chg="add mod">
          <ac:chgData name="Mohammad Sonji (Student)" userId="95cc00cf-3b7c-4b6f-bc46-1865d94ee68f" providerId="ADAL" clId="{94EDE55D-327F-4ABC-A235-798260111389}" dt="2023-10-17T08:34:23.699" v="654"/>
          <ac:spMkLst>
            <pc:docMk/>
            <pc:sldMk cId="2375012905" sldId="274"/>
            <ac:spMk id="33" creationId="{C8EBAD78-26A7-36AB-21C7-C7BFF8A77566}"/>
          </ac:spMkLst>
        </pc:spChg>
        <pc:spChg chg="add mod">
          <ac:chgData name="Mohammad Sonji (Student)" userId="95cc00cf-3b7c-4b6f-bc46-1865d94ee68f" providerId="ADAL" clId="{94EDE55D-327F-4ABC-A235-798260111389}" dt="2023-10-17T08:47:49.009" v="965"/>
          <ac:spMkLst>
            <pc:docMk/>
            <pc:sldMk cId="2375012905" sldId="274"/>
            <ac:spMk id="34" creationId="{8C054210-013A-2511-78CB-A9AF40DD760E}"/>
          </ac:spMkLst>
        </pc:spChg>
        <pc:spChg chg="add mod">
          <ac:chgData name="Mohammad Sonji (Student)" userId="95cc00cf-3b7c-4b6f-bc46-1865d94ee68f" providerId="ADAL" clId="{94EDE55D-327F-4ABC-A235-798260111389}" dt="2023-10-17T08:34:23.699" v="654"/>
          <ac:spMkLst>
            <pc:docMk/>
            <pc:sldMk cId="2375012905" sldId="274"/>
            <ac:spMk id="34" creationId="{AE1422AA-1CBF-0318-FE50-F7C4A0667973}"/>
          </ac:spMkLst>
        </pc:spChg>
        <pc:spChg chg="add mod">
          <ac:chgData name="Mohammad Sonji (Student)" userId="95cc00cf-3b7c-4b6f-bc46-1865d94ee68f" providerId="ADAL" clId="{94EDE55D-327F-4ABC-A235-798260111389}" dt="2023-10-17T08:47:49.009" v="965"/>
          <ac:spMkLst>
            <pc:docMk/>
            <pc:sldMk cId="2375012905" sldId="274"/>
            <ac:spMk id="35" creationId="{5860DFF6-03E2-F6D9-824B-7DBF084B8305}"/>
          </ac:spMkLst>
        </pc:spChg>
        <pc:spChg chg="add mod">
          <ac:chgData name="Mohammad Sonji (Student)" userId="95cc00cf-3b7c-4b6f-bc46-1865d94ee68f" providerId="ADAL" clId="{94EDE55D-327F-4ABC-A235-798260111389}" dt="2023-10-17T08:34:23.699" v="654"/>
          <ac:spMkLst>
            <pc:docMk/>
            <pc:sldMk cId="2375012905" sldId="274"/>
            <ac:spMk id="35" creationId="{B94FE2B5-2072-9AC1-1851-26392471A1AA}"/>
          </ac:spMkLst>
        </pc:spChg>
        <pc:spChg chg="add mod">
          <ac:chgData name="Mohammad Sonji (Student)" userId="95cc00cf-3b7c-4b6f-bc46-1865d94ee68f" providerId="ADAL" clId="{94EDE55D-327F-4ABC-A235-798260111389}" dt="2023-10-17T08:34:23.699" v="654"/>
          <ac:spMkLst>
            <pc:docMk/>
            <pc:sldMk cId="2375012905" sldId="274"/>
            <ac:spMk id="36" creationId="{1A376B6D-F12B-17C1-7B2A-F465E4C7FEA0}"/>
          </ac:spMkLst>
        </pc:spChg>
        <pc:spChg chg="add mod">
          <ac:chgData name="Mohammad Sonji (Student)" userId="95cc00cf-3b7c-4b6f-bc46-1865d94ee68f" providerId="ADAL" clId="{94EDE55D-327F-4ABC-A235-798260111389}" dt="2023-10-17T08:47:49.009" v="965"/>
          <ac:spMkLst>
            <pc:docMk/>
            <pc:sldMk cId="2375012905" sldId="274"/>
            <ac:spMk id="36" creationId="{2B80697B-B3E4-9243-4357-97A16EC0F56C}"/>
          </ac:spMkLst>
        </pc:spChg>
        <pc:spChg chg="add mod">
          <ac:chgData name="Mohammad Sonji (Student)" userId="95cc00cf-3b7c-4b6f-bc46-1865d94ee68f" providerId="ADAL" clId="{94EDE55D-327F-4ABC-A235-798260111389}" dt="2023-10-17T08:34:23.699" v="654"/>
          <ac:spMkLst>
            <pc:docMk/>
            <pc:sldMk cId="2375012905" sldId="274"/>
            <ac:spMk id="37" creationId="{4C657FC5-F2AE-D610-A4E7-83192B87754A}"/>
          </ac:spMkLst>
        </pc:spChg>
        <pc:spChg chg="add mod">
          <ac:chgData name="Mohammad Sonji (Student)" userId="95cc00cf-3b7c-4b6f-bc46-1865d94ee68f" providerId="ADAL" clId="{94EDE55D-327F-4ABC-A235-798260111389}" dt="2023-10-17T08:47:49.009" v="965"/>
          <ac:spMkLst>
            <pc:docMk/>
            <pc:sldMk cId="2375012905" sldId="274"/>
            <ac:spMk id="37" creationId="{81152024-B25F-FCA8-4E0A-2BC239B5B358}"/>
          </ac:spMkLst>
        </pc:spChg>
        <pc:spChg chg="add mod">
          <ac:chgData name="Mohammad Sonji (Student)" userId="95cc00cf-3b7c-4b6f-bc46-1865d94ee68f" providerId="ADAL" clId="{94EDE55D-327F-4ABC-A235-798260111389}" dt="2023-10-17T08:47:49.009" v="965"/>
          <ac:spMkLst>
            <pc:docMk/>
            <pc:sldMk cId="2375012905" sldId="274"/>
            <ac:spMk id="38" creationId="{68087293-476C-6AA2-8C6E-FD51455A21BB}"/>
          </ac:spMkLst>
        </pc:spChg>
        <pc:spChg chg="add mod">
          <ac:chgData name="Mohammad Sonji (Student)" userId="95cc00cf-3b7c-4b6f-bc46-1865d94ee68f" providerId="ADAL" clId="{94EDE55D-327F-4ABC-A235-798260111389}" dt="2023-10-17T08:34:23.699" v="654"/>
          <ac:spMkLst>
            <pc:docMk/>
            <pc:sldMk cId="2375012905" sldId="274"/>
            <ac:spMk id="38" creationId="{8D664F43-0477-4791-19AD-5E1A21204D66}"/>
          </ac:spMkLst>
        </pc:spChg>
        <pc:spChg chg="add mod">
          <ac:chgData name="Mohammad Sonji (Student)" userId="95cc00cf-3b7c-4b6f-bc46-1865d94ee68f" providerId="ADAL" clId="{94EDE55D-327F-4ABC-A235-798260111389}" dt="2023-10-17T08:47:49.009" v="965"/>
          <ac:spMkLst>
            <pc:docMk/>
            <pc:sldMk cId="2375012905" sldId="274"/>
            <ac:spMk id="39" creationId="{081C38A4-FE20-2B41-2DA0-5989B3747CFC}"/>
          </ac:spMkLst>
        </pc:spChg>
        <pc:spChg chg="add mod">
          <ac:chgData name="Mohammad Sonji (Student)" userId="95cc00cf-3b7c-4b6f-bc46-1865d94ee68f" providerId="ADAL" clId="{94EDE55D-327F-4ABC-A235-798260111389}" dt="2023-10-17T08:34:23.699" v="654"/>
          <ac:spMkLst>
            <pc:docMk/>
            <pc:sldMk cId="2375012905" sldId="274"/>
            <ac:spMk id="39" creationId="{8C7552A1-BD4C-06F2-4F2C-9CCBC79592F2}"/>
          </ac:spMkLst>
        </pc:spChg>
        <pc:spChg chg="add mod">
          <ac:chgData name="Mohammad Sonji (Student)" userId="95cc00cf-3b7c-4b6f-bc46-1865d94ee68f" providerId="ADAL" clId="{94EDE55D-327F-4ABC-A235-798260111389}" dt="2023-10-17T08:47:49.009" v="965"/>
          <ac:spMkLst>
            <pc:docMk/>
            <pc:sldMk cId="2375012905" sldId="274"/>
            <ac:spMk id="40" creationId="{1BB656DB-A906-C7D9-1085-40F2AD34F524}"/>
          </ac:spMkLst>
        </pc:spChg>
        <pc:spChg chg="add mod">
          <ac:chgData name="Mohammad Sonji (Student)" userId="95cc00cf-3b7c-4b6f-bc46-1865d94ee68f" providerId="ADAL" clId="{94EDE55D-327F-4ABC-A235-798260111389}" dt="2023-10-17T08:34:23.699" v="654"/>
          <ac:spMkLst>
            <pc:docMk/>
            <pc:sldMk cId="2375012905" sldId="274"/>
            <ac:spMk id="40" creationId="{E6F5711D-71F7-0F48-7653-696213F2B13C}"/>
          </ac:spMkLst>
        </pc:spChg>
        <pc:spChg chg="add mod">
          <ac:chgData name="Mohammad Sonji (Student)" userId="95cc00cf-3b7c-4b6f-bc46-1865d94ee68f" providerId="ADAL" clId="{94EDE55D-327F-4ABC-A235-798260111389}" dt="2023-10-17T08:34:23.699" v="654"/>
          <ac:spMkLst>
            <pc:docMk/>
            <pc:sldMk cId="2375012905" sldId="274"/>
            <ac:spMk id="41" creationId="{4A748181-9765-44B5-45D4-C57B18C9F206}"/>
          </ac:spMkLst>
        </pc:spChg>
        <pc:spChg chg="add mod">
          <ac:chgData name="Mohammad Sonji (Student)" userId="95cc00cf-3b7c-4b6f-bc46-1865d94ee68f" providerId="ADAL" clId="{94EDE55D-327F-4ABC-A235-798260111389}" dt="2023-10-17T08:47:49.009" v="965"/>
          <ac:spMkLst>
            <pc:docMk/>
            <pc:sldMk cId="2375012905" sldId="274"/>
            <ac:spMk id="41" creationId="{AD560760-9F83-269F-F94B-3ECDED03E6A7}"/>
          </ac:spMkLst>
        </pc:spChg>
        <pc:spChg chg="add mod">
          <ac:chgData name="Mohammad Sonji (Student)" userId="95cc00cf-3b7c-4b6f-bc46-1865d94ee68f" providerId="ADAL" clId="{94EDE55D-327F-4ABC-A235-798260111389}" dt="2023-10-17T08:47:49.009" v="965"/>
          <ac:spMkLst>
            <pc:docMk/>
            <pc:sldMk cId="2375012905" sldId="274"/>
            <ac:spMk id="42" creationId="{5ED14BA1-89BF-B3F5-F78B-B890C21CB1DB}"/>
          </ac:spMkLst>
        </pc:spChg>
        <pc:spChg chg="add mod">
          <ac:chgData name="Mohammad Sonji (Student)" userId="95cc00cf-3b7c-4b6f-bc46-1865d94ee68f" providerId="ADAL" clId="{94EDE55D-327F-4ABC-A235-798260111389}" dt="2023-10-17T08:34:23.699" v="654"/>
          <ac:spMkLst>
            <pc:docMk/>
            <pc:sldMk cId="2375012905" sldId="274"/>
            <ac:spMk id="42" creationId="{D454D990-ACD1-4E5C-BD5A-F6A7322E60C4}"/>
          </ac:spMkLst>
        </pc:spChg>
        <pc:spChg chg="add mod">
          <ac:chgData name="Mohammad Sonji (Student)" userId="95cc00cf-3b7c-4b6f-bc46-1865d94ee68f" providerId="ADAL" clId="{94EDE55D-327F-4ABC-A235-798260111389}" dt="2023-10-17T08:47:49.009" v="965"/>
          <ac:spMkLst>
            <pc:docMk/>
            <pc:sldMk cId="2375012905" sldId="274"/>
            <ac:spMk id="43" creationId="{30F92A6C-F6DD-172B-8C8F-334734350C22}"/>
          </ac:spMkLst>
        </pc:spChg>
        <pc:spChg chg="add mod">
          <ac:chgData name="Mohammad Sonji (Student)" userId="95cc00cf-3b7c-4b6f-bc46-1865d94ee68f" providerId="ADAL" clId="{94EDE55D-327F-4ABC-A235-798260111389}" dt="2023-10-17T08:34:23.699" v="654"/>
          <ac:spMkLst>
            <pc:docMk/>
            <pc:sldMk cId="2375012905" sldId="274"/>
            <ac:spMk id="43" creationId="{5D93177A-4B23-1044-0C15-6CA842AFDC37}"/>
          </ac:spMkLst>
        </pc:spChg>
        <pc:spChg chg="add mod">
          <ac:chgData name="Mohammad Sonji (Student)" userId="95cc00cf-3b7c-4b6f-bc46-1865d94ee68f" providerId="ADAL" clId="{94EDE55D-327F-4ABC-A235-798260111389}" dt="2023-10-17T08:34:23.699" v="654"/>
          <ac:spMkLst>
            <pc:docMk/>
            <pc:sldMk cId="2375012905" sldId="274"/>
            <ac:spMk id="44" creationId="{2F61B9AE-4280-5FF4-F151-CAA990FF3368}"/>
          </ac:spMkLst>
        </pc:spChg>
        <pc:spChg chg="add mod">
          <ac:chgData name="Mohammad Sonji (Student)" userId="95cc00cf-3b7c-4b6f-bc46-1865d94ee68f" providerId="ADAL" clId="{94EDE55D-327F-4ABC-A235-798260111389}" dt="2023-10-17T08:47:49.009" v="965"/>
          <ac:spMkLst>
            <pc:docMk/>
            <pc:sldMk cId="2375012905" sldId="274"/>
            <ac:spMk id="44" creationId="{C1EF8D02-B031-1814-63AD-629D5639E56A}"/>
          </ac:spMkLst>
        </pc:spChg>
        <pc:spChg chg="add mod">
          <ac:chgData name="Mohammad Sonji (Student)" userId="95cc00cf-3b7c-4b6f-bc46-1865d94ee68f" providerId="ADAL" clId="{94EDE55D-327F-4ABC-A235-798260111389}" dt="2023-10-17T08:47:49.009" v="965"/>
          <ac:spMkLst>
            <pc:docMk/>
            <pc:sldMk cId="2375012905" sldId="274"/>
            <ac:spMk id="45" creationId="{354B855F-4854-FB6F-C391-9BBB3B6D9775}"/>
          </ac:spMkLst>
        </pc:spChg>
        <pc:spChg chg="add mod">
          <ac:chgData name="Mohammad Sonji (Student)" userId="95cc00cf-3b7c-4b6f-bc46-1865d94ee68f" providerId="ADAL" clId="{94EDE55D-327F-4ABC-A235-798260111389}" dt="2023-10-17T08:47:49.009" v="965"/>
          <ac:spMkLst>
            <pc:docMk/>
            <pc:sldMk cId="2375012905" sldId="274"/>
            <ac:spMk id="46" creationId="{ED151E7D-2DC9-D868-B5BF-C8B3DC62D762}"/>
          </ac:spMkLst>
        </pc:spChg>
        <pc:spChg chg="add mod">
          <ac:chgData name="Mohammad Sonji (Student)" userId="95cc00cf-3b7c-4b6f-bc46-1865d94ee68f" providerId="ADAL" clId="{94EDE55D-327F-4ABC-A235-798260111389}" dt="2023-10-17T08:47:49.009" v="965"/>
          <ac:spMkLst>
            <pc:docMk/>
            <pc:sldMk cId="2375012905" sldId="274"/>
            <ac:spMk id="47" creationId="{420E9305-CFD6-B57C-D2A9-BEF8E60D6152}"/>
          </ac:spMkLst>
        </pc:spChg>
        <pc:spChg chg="add mod">
          <ac:chgData name="Mohammad Sonji (Student)" userId="95cc00cf-3b7c-4b6f-bc46-1865d94ee68f" providerId="ADAL" clId="{94EDE55D-327F-4ABC-A235-798260111389}" dt="2023-10-17T08:47:49.009" v="965"/>
          <ac:spMkLst>
            <pc:docMk/>
            <pc:sldMk cId="2375012905" sldId="274"/>
            <ac:spMk id="48" creationId="{14C72617-7C27-98DB-504E-23C406E900D1}"/>
          </ac:spMkLst>
        </pc:spChg>
        <pc:spChg chg="add mod">
          <ac:chgData name="Mohammad Sonji (Student)" userId="95cc00cf-3b7c-4b6f-bc46-1865d94ee68f" providerId="ADAL" clId="{94EDE55D-327F-4ABC-A235-798260111389}" dt="2023-10-17T08:47:49.009" v="965"/>
          <ac:spMkLst>
            <pc:docMk/>
            <pc:sldMk cId="2375012905" sldId="274"/>
            <ac:spMk id="49" creationId="{435240F6-1663-02C4-44C9-A7803C1F090B}"/>
          </ac:spMkLst>
        </pc:spChg>
        <pc:spChg chg="add mod">
          <ac:chgData name="Mohammad Sonji (Student)" userId="95cc00cf-3b7c-4b6f-bc46-1865d94ee68f" providerId="ADAL" clId="{94EDE55D-327F-4ABC-A235-798260111389}" dt="2023-10-17T08:47:49.009" v="965"/>
          <ac:spMkLst>
            <pc:docMk/>
            <pc:sldMk cId="2375012905" sldId="274"/>
            <ac:spMk id="50" creationId="{75AAB25C-2E8B-E47B-C4AC-3BCF3424187C}"/>
          </ac:spMkLst>
        </pc:spChg>
        <pc:spChg chg="add mod">
          <ac:chgData name="Mohammad Sonji (Student)" userId="95cc00cf-3b7c-4b6f-bc46-1865d94ee68f" providerId="ADAL" clId="{94EDE55D-327F-4ABC-A235-798260111389}" dt="2023-10-17T08:47:49.009" v="965"/>
          <ac:spMkLst>
            <pc:docMk/>
            <pc:sldMk cId="2375012905" sldId="274"/>
            <ac:spMk id="51" creationId="{C7ABE538-5747-6D02-BCDB-0F8D6BA9EF7E}"/>
          </ac:spMkLst>
        </pc:spChg>
        <pc:spChg chg="add mod">
          <ac:chgData name="Mohammad Sonji (Student)" userId="95cc00cf-3b7c-4b6f-bc46-1865d94ee68f" providerId="ADAL" clId="{94EDE55D-327F-4ABC-A235-798260111389}" dt="2023-10-17T08:47:49.009" v="965"/>
          <ac:spMkLst>
            <pc:docMk/>
            <pc:sldMk cId="2375012905" sldId="274"/>
            <ac:spMk id="52" creationId="{5ACE9BE6-1033-409D-4715-B4D895AB8B27}"/>
          </ac:spMkLst>
        </pc:spChg>
        <pc:spChg chg="add mod">
          <ac:chgData name="Mohammad Sonji (Student)" userId="95cc00cf-3b7c-4b6f-bc46-1865d94ee68f" providerId="ADAL" clId="{94EDE55D-327F-4ABC-A235-798260111389}" dt="2023-10-17T08:47:49.009" v="965"/>
          <ac:spMkLst>
            <pc:docMk/>
            <pc:sldMk cId="2375012905" sldId="274"/>
            <ac:spMk id="53" creationId="{45B174C5-BB0C-EA71-1FAB-167C7BF584C3}"/>
          </ac:spMkLst>
        </pc:spChg>
        <pc:spChg chg="add mod">
          <ac:chgData name="Mohammad Sonji (Student)" userId="95cc00cf-3b7c-4b6f-bc46-1865d94ee68f" providerId="ADAL" clId="{94EDE55D-327F-4ABC-A235-798260111389}" dt="2023-10-17T08:47:49.009" v="965"/>
          <ac:spMkLst>
            <pc:docMk/>
            <pc:sldMk cId="2375012905" sldId="274"/>
            <ac:spMk id="54" creationId="{809A4429-1923-9B11-65EC-706AF1B545B3}"/>
          </ac:spMkLst>
        </pc:spChg>
        <pc:spChg chg="add mod">
          <ac:chgData name="Mohammad Sonji (Student)" userId="95cc00cf-3b7c-4b6f-bc46-1865d94ee68f" providerId="ADAL" clId="{94EDE55D-327F-4ABC-A235-798260111389}" dt="2023-10-17T08:47:49.009" v="965"/>
          <ac:spMkLst>
            <pc:docMk/>
            <pc:sldMk cId="2375012905" sldId="274"/>
            <ac:spMk id="55" creationId="{9ECE5BFF-6A89-4DB6-434D-BBC03B12B168}"/>
          </ac:spMkLst>
        </pc:spChg>
        <pc:spChg chg="add mod">
          <ac:chgData name="Mohammad Sonji (Student)" userId="95cc00cf-3b7c-4b6f-bc46-1865d94ee68f" providerId="ADAL" clId="{94EDE55D-327F-4ABC-A235-798260111389}" dt="2023-10-17T08:47:49.009" v="965"/>
          <ac:spMkLst>
            <pc:docMk/>
            <pc:sldMk cId="2375012905" sldId="274"/>
            <ac:spMk id="56" creationId="{3B4ECFFE-11E2-830D-1B54-A8F8B6576749}"/>
          </ac:spMkLst>
        </pc:spChg>
        <pc:spChg chg="add del">
          <ac:chgData name="Mohammad Sonji (Student)" userId="95cc00cf-3b7c-4b6f-bc46-1865d94ee68f" providerId="ADAL" clId="{94EDE55D-327F-4ABC-A235-798260111389}" dt="2023-10-17T08:48:34.677" v="968" actId="12084"/>
          <ac:spMkLst>
            <pc:docMk/>
            <pc:sldMk cId="2375012905" sldId="274"/>
            <ac:spMk id="58" creationId="{C0DF8F4C-5C13-DAF5-47BF-D2218C0430C8}"/>
          </ac:spMkLst>
        </pc:spChg>
        <pc:spChg chg="add mod">
          <ac:chgData name="Mohammad Sonji (Student)" userId="95cc00cf-3b7c-4b6f-bc46-1865d94ee68f" providerId="ADAL" clId="{94EDE55D-327F-4ABC-A235-798260111389}" dt="2023-10-17T09:25:11.058" v="1056" actId="1076"/>
          <ac:spMkLst>
            <pc:docMk/>
            <pc:sldMk cId="2375012905" sldId="274"/>
            <ac:spMk id="60" creationId="{2FF227CB-A99D-FAD4-9DF4-7B6039290826}"/>
          </ac:spMkLst>
        </pc:spChg>
        <pc:spChg chg="add mod">
          <ac:chgData name="Mohammad Sonji (Student)" userId="95cc00cf-3b7c-4b6f-bc46-1865d94ee68f" providerId="ADAL" clId="{94EDE55D-327F-4ABC-A235-798260111389}" dt="2023-10-17T09:23:43.714" v="1050" actId="1076"/>
          <ac:spMkLst>
            <pc:docMk/>
            <pc:sldMk cId="2375012905" sldId="274"/>
            <ac:spMk id="61" creationId="{3C628EC4-5145-ACED-5ECE-72D5D61271C9}"/>
          </ac:spMkLst>
        </pc:spChg>
        <pc:grpChg chg="add mod">
          <ac:chgData name="Mohammad Sonji (Student)" userId="95cc00cf-3b7c-4b6f-bc46-1865d94ee68f" providerId="ADAL" clId="{94EDE55D-327F-4ABC-A235-798260111389}" dt="2023-10-17T08:47:49.009" v="965"/>
          <ac:grpSpMkLst>
            <pc:docMk/>
            <pc:sldMk cId="2375012905" sldId="274"/>
            <ac:grpSpMk id="3" creationId="{E177634E-4E0C-63B1-78D9-AE7DA97E3E21}"/>
          </ac:grpSpMkLst>
        </pc:grpChg>
        <pc:grpChg chg="add mod">
          <ac:chgData name="Mohammad Sonji (Student)" userId="95cc00cf-3b7c-4b6f-bc46-1865d94ee68f" providerId="ADAL" clId="{94EDE55D-327F-4ABC-A235-798260111389}" dt="2023-10-17T08:47:49.009" v="965"/>
          <ac:grpSpMkLst>
            <pc:docMk/>
            <pc:sldMk cId="2375012905" sldId="274"/>
            <ac:grpSpMk id="6" creationId="{90AAF2FD-C769-7C7D-CEF0-6EB5277AABD6}"/>
          </ac:grpSpMkLst>
        </pc:grpChg>
        <pc:grpChg chg="add mod">
          <ac:chgData name="Mohammad Sonji (Student)" userId="95cc00cf-3b7c-4b6f-bc46-1865d94ee68f" providerId="ADAL" clId="{94EDE55D-327F-4ABC-A235-798260111389}" dt="2023-10-17T08:47:49.009" v="965"/>
          <ac:grpSpMkLst>
            <pc:docMk/>
            <pc:sldMk cId="2375012905" sldId="274"/>
            <ac:grpSpMk id="8" creationId="{F91A2DDA-871E-FE75-C6E1-1CDA883A424E}"/>
          </ac:grpSpMkLst>
        </pc:grpChg>
        <pc:grpChg chg="add mod">
          <ac:chgData name="Mohammad Sonji (Student)" userId="95cc00cf-3b7c-4b6f-bc46-1865d94ee68f" providerId="ADAL" clId="{94EDE55D-327F-4ABC-A235-798260111389}" dt="2023-10-17T08:47:49.009" v="965"/>
          <ac:grpSpMkLst>
            <pc:docMk/>
            <pc:sldMk cId="2375012905" sldId="274"/>
            <ac:grpSpMk id="9" creationId="{C62BA798-1DA2-5330-78CB-890EFCB452D1}"/>
          </ac:grpSpMkLst>
        </pc:grpChg>
        <pc:grpChg chg="add mod">
          <ac:chgData name="Mohammad Sonji (Student)" userId="95cc00cf-3b7c-4b6f-bc46-1865d94ee68f" providerId="ADAL" clId="{94EDE55D-327F-4ABC-A235-798260111389}" dt="2023-10-17T08:34:23.699" v="654"/>
          <ac:grpSpMkLst>
            <pc:docMk/>
            <pc:sldMk cId="2375012905" sldId="274"/>
            <ac:grpSpMk id="9" creationId="{E4A5ADCD-71A1-652A-D687-4F8571253E6E}"/>
          </ac:grpSpMkLst>
        </pc:grpChg>
        <pc:grpChg chg="add mod">
          <ac:chgData name="Mohammad Sonji (Student)" userId="95cc00cf-3b7c-4b6f-bc46-1865d94ee68f" providerId="ADAL" clId="{94EDE55D-327F-4ABC-A235-798260111389}" dt="2023-10-17T08:47:49.009" v="965"/>
          <ac:grpSpMkLst>
            <pc:docMk/>
            <pc:sldMk cId="2375012905" sldId="274"/>
            <ac:grpSpMk id="10" creationId="{2A859F92-2A6F-E768-1160-265EB2D36B6C}"/>
          </ac:grpSpMkLst>
        </pc:grpChg>
        <pc:grpChg chg="add mod">
          <ac:chgData name="Mohammad Sonji (Student)" userId="95cc00cf-3b7c-4b6f-bc46-1865d94ee68f" providerId="ADAL" clId="{94EDE55D-327F-4ABC-A235-798260111389}" dt="2023-10-17T08:34:23.699" v="654"/>
          <ac:grpSpMkLst>
            <pc:docMk/>
            <pc:sldMk cId="2375012905" sldId="274"/>
            <ac:grpSpMk id="10" creationId="{9FD94486-3BA6-C872-F913-B480CAAF061B}"/>
          </ac:grpSpMkLst>
        </pc:grpChg>
        <pc:grpChg chg="add mod">
          <ac:chgData name="Mohammad Sonji (Student)" userId="95cc00cf-3b7c-4b6f-bc46-1865d94ee68f" providerId="ADAL" clId="{94EDE55D-327F-4ABC-A235-798260111389}" dt="2023-10-17T08:34:23.699" v="654"/>
          <ac:grpSpMkLst>
            <pc:docMk/>
            <pc:sldMk cId="2375012905" sldId="274"/>
            <ac:grpSpMk id="11" creationId="{373B3DD2-DFCF-1F77-820A-1FD175EBBAC2}"/>
          </ac:grpSpMkLst>
        </pc:grpChg>
        <pc:grpChg chg="add mod">
          <ac:chgData name="Mohammad Sonji (Student)" userId="95cc00cf-3b7c-4b6f-bc46-1865d94ee68f" providerId="ADAL" clId="{94EDE55D-327F-4ABC-A235-798260111389}" dt="2023-10-17T08:47:49.009" v="965"/>
          <ac:grpSpMkLst>
            <pc:docMk/>
            <pc:sldMk cId="2375012905" sldId="274"/>
            <ac:grpSpMk id="11" creationId="{636DDF49-B978-3804-C3B1-C3C933DCE7D1}"/>
          </ac:grpSpMkLst>
        </pc:grpChg>
        <pc:grpChg chg="add mod">
          <ac:chgData name="Mohammad Sonji (Student)" userId="95cc00cf-3b7c-4b6f-bc46-1865d94ee68f" providerId="ADAL" clId="{94EDE55D-327F-4ABC-A235-798260111389}" dt="2023-10-17T08:34:23.699" v="654"/>
          <ac:grpSpMkLst>
            <pc:docMk/>
            <pc:sldMk cId="2375012905" sldId="274"/>
            <ac:grpSpMk id="12" creationId="{52526F6E-A76F-A129-3B10-67DC359B70C8}"/>
          </ac:grpSpMkLst>
        </pc:grpChg>
        <pc:grpChg chg="add mod">
          <ac:chgData name="Mohammad Sonji (Student)" userId="95cc00cf-3b7c-4b6f-bc46-1865d94ee68f" providerId="ADAL" clId="{94EDE55D-327F-4ABC-A235-798260111389}" dt="2023-10-17T08:47:49.009" v="965"/>
          <ac:grpSpMkLst>
            <pc:docMk/>
            <pc:sldMk cId="2375012905" sldId="274"/>
            <ac:grpSpMk id="12" creationId="{7F025A2E-7BCF-22DD-8EE9-E855B1F2AAF9}"/>
          </ac:grpSpMkLst>
        </pc:grpChg>
        <pc:grpChg chg="add mod">
          <ac:chgData name="Mohammad Sonji (Student)" userId="95cc00cf-3b7c-4b6f-bc46-1865d94ee68f" providerId="ADAL" clId="{94EDE55D-327F-4ABC-A235-798260111389}" dt="2023-10-17T08:47:49.009" v="965"/>
          <ac:grpSpMkLst>
            <pc:docMk/>
            <pc:sldMk cId="2375012905" sldId="274"/>
            <ac:grpSpMk id="13" creationId="{AA83C624-4F9D-18F7-84DB-1A85AED4700A}"/>
          </ac:grpSpMkLst>
        </pc:grpChg>
        <pc:grpChg chg="add mod">
          <ac:chgData name="Mohammad Sonji (Student)" userId="95cc00cf-3b7c-4b6f-bc46-1865d94ee68f" providerId="ADAL" clId="{94EDE55D-327F-4ABC-A235-798260111389}" dt="2023-10-17T08:34:23.699" v="654"/>
          <ac:grpSpMkLst>
            <pc:docMk/>
            <pc:sldMk cId="2375012905" sldId="274"/>
            <ac:grpSpMk id="13" creationId="{E5670783-5192-0555-CFD0-0E764339A168}"/>
          </ac:grpSpMkLst>
        </pc:grpChg>
        <pc:grpChg chg="add mod">
          <ac:chgData name="Mohammad Sonji (Student)" userId="95cc00cf-3b7c-4b6f-bc46-1865d94ee68f" providerId="ADAL" clId="{94EDE55D-327F-4ABC-A235-798260111389}" dt="2023-10-17T08:34:23.699" v="654"/>
          <ac:grpSpMkLst>
            <pc:docMk/>
            <pc:sldMk cId="2375012905" sldId="274"/>
            <ac:grpSpMk id="14" creationId="{67357E6A-B3C6-60FC-BBDA-E29E3C9C7ACC}"/>
          </ac:grpSpMkLst>
        </pc:grpChg>
        <pc:grpChg chg="add mod">
          <ac:chgData name="Mohammad Sonji (Student)" userId="95cc00cf-3b7c-4b6f-bc46-1865d94ee68f" providerId="ADAL" clId="{94EDE55D-327F-4ABC-A235-798260111389}" dt="2023-10-17T08:47:49.009" v="965"/>
          <ac:grpSpMkLst>
            <pc:docMk/>
            <pc:sldMk cId="2375012905" sldId="274"/>
            <ac:grpSpMk id="14" creationId="{D7D96D5E-6014-05E5-FCB3-6889300A0B60}"/>
          </ac:grpSpMkLst>
        </pc:grpChg>
        <pc:grpChg chg="add mod">
          <ac:chgData name="Mohammad Sonji (Student)" userId="95cc00cf-3b7c-4b6f-bc46-1865d94ee68f" providerId="ADAL" clId="{94EDE55D-327F-4ABC-A235-798260111389}" dt="2023-10-17T08:34:23.699" v="654"/>
          <ac:grpSpMkLst>
            <pc:docMk/>
            <pc:sldMk cId="2375012905" sldId="274"/>
            <ac:grpSpMk id="15" creationId="{397CC4C1-8C17-7E80-7FF7-CDAEAB86F15A}"/>
          </ac:grpSpMkLst>
        </pc:grpChg>
        <pc:grpChg chg="add mod">
          <ac:chgData name="Mohammad Sonji (Student)" userId="95cc00cf-3b7c-4b6f-bc46-1865d94ee68f" providerId="ADAL" clId="{94EDE55D-327F-4ABC-A235-798260111389}" dt="2023-10-17T08:47:49.009" v="965"/>
          <ac:grpSpMkLst>
            <pc:docMk/>
            <pc:sldMk cId="2375012905" sldId="274"/>
            <ac:grpSpMk id="15" creationId="{7719ED25-DDB9-E5E0-A39F-E88D2BB708EB}"/>
          </ac:grpSpMkLst>
        </pc:grpChg>
        <pc:grpChg chg="add mod">
          <ac:chgData name="Mohammad Sonji (Student)" userId="95cc00cf-3b7c-4b6f-bc46-1865d94ee68f" providerId="ADAL" clId="{94EDE55D-327F-4ABC-A235-798260111389}" dt="2023-10-17T08:47:49.009" v="965"/>
          <ac:grpSpMkLst>
            <pc:docMk/>
            <pc:sldMk cId="2375012905" sldId="274"/>
            <ac:grpSpMk id="16" creationId="{14BA6530-CC4E-A27F-9FDD-67729F181281}"/>
          </ac:grpSpMkLst>
        </pc:grpChg>
        <pc:grpChg chg="add mod">
          <ac:chgData name="Mohammad Sonji (Student)" userId="95cc00cf-3b7c-4b6f-bc46-1865d94ee68f" providerId="ADAL" clId="{94EDE55D-327F-4ABC-A235-798260111389}" dt="2023-10-17T08:34:23.699" v="654"/>
          <ac:grpSpMkLst>
            <pc:docMk/>
            <pc:sldMk cId="2375012905" sldId="274"/>
            <ac:grpSpMk id="16" creationId="{35088D66-FB41-2F83-DB8A-52E005E77DFB}"/>
          </ac:grpSpMkLst>
        </pc:grpChg>
        <pc:grpChg chg="add mod">
          <ac:chgData name="Mohammad Sonji (Student)" userId="95cc00cf-3b7c-4b6f-bc46-1865d94ee68f" providerId="ADAL" clId="{94EDE55D-327F-4ABC-A235-798260111389}" dt="2023-10-17T08:47:49.009" v="965"/>
          <ac:grpSpMkLst>
            <pc:docMk/>
            <pc:sldMk cId="2375012905" sldId="274"/>
            <ac:grpSpMk id="17" creationId="{07DE741D-9673-8BCD-CE90-BB94F234CB21}"/>
          </ac:grpSpMkLst>
        </pc:grpChg>
        <pc:grpChg chg="add mod">
          <ac:chgData name="Mohammad Sonji (Student)" userId="95cc00cf-3b7c-4b6f-bc46-1865d94ee68f" providerId="ADAL" clId="{94EDE55D-327F-4ABC-A235-798260111389}" dt="2023-10-17T08:34:23.699" v="654"/>
          <ac:grpSpMkLst>
            <pc:docMk/>
            <pc:sldMk cId="2375012905" sldId="274"/>
            <ac:grpSpMk id="17" creationId="{C8EA4237-FE14-96A4-82AD-CF3707ABF6A2}"/>
          </ac:grpSpMkLst>
        </pc:grpChg>
        <pc:grpChg chg="add mod">
          <ac:chgData name="Mohammad Sonji (Student)" userId="95cc00cf-3b7c-4b6f-bc46-1865d94ee68f" providerId="ADAL" clId="{94EDE55D-327F-4ABC-A235-798260111389}" dt="2023-10-17T08:34:23.699" v="654"/>
          <ac:grpSpMkLst>
            <pc:docMk/>
            <pc:sldMk cId="2375012905" sldId="274"/>
            <ac:grpSpMk id="18" creationId="{3C37C3DC-5D11-BED7-7F1B-50CADE10BB8F}"/>
          </ac:grpSpMkLst>
        </pc:grpChg>
        <pc:grpChg chg="add mod">
          <ac:chgData name="Mohammad Sonji (Student)" userId="95cc00cf-3b7c-4b6f-bc46-1865d94ee68f" providerId="ADAL" clId="{94EDE55D-327F-4ABC-A235-798260111389}" dt="2023-10-17T08:47:49.009" v="965"/>
          <ac:grpSpMkLst>
            <pc:docMk/>
            <pc:sldMk cId="2375012905" sldId="274"/>
            <ac:grpSpMk id="18" creationId="{4485A3CF-4F0A-EACB-14FF-AAE398642D19}"/>
          </ac:grpSpMkLst>
        </pc:grpChg>
        <pc:grpChg chg="add mod">
          <ac:chgData name="Mohammad Sonji (Student)" userId="95cc00cf-3b7c-4b6f-bc46-1865d94ee68f" providerId="ADAL" clId="{94EDE55D-327F-4ABC-A235-798260111389}" dt="2023-10-17T08:34:23.699" v="654"/>
          <ac:grpSpMkLst>
            <pc:docMk/>
            <pc:sldMk cId="2375012905" sldId="274"/>
            <ac:grpSpMk id="19" creationId="{4E60B7CA-4242-FA36-2DB8-CF21FE217EB6}"/>
          </ac:grpSpMkLst>
        </pc:grpChg>
        <pc:grpChg chg="add mod">
          <ac:chgData name="Mohammad Sonji (Student)" userId="95cc00cf-3b7c-4b6f-bc46-1865d94ee68f" providerId="ADAL" clId="{94EDE55D-327F-4ABC-A235-798260111389}" dt="2023-10-17T08:47:49.009" v="965"/>
          <ac:grpSpMkLst>
            <pc:docMk/>
            <pc:sldMk cId="2375012905" sldId="274"/>
            <ac:grpSpMk id="19" creationId="{4FF185B1-46F6-F04B-2302-C509C5E1F42E}"/>
          </ac:grpSpMkLst>
        </pc:grpChg>
        <pc:grpChg chg="add mod">
          <ac:chgData name="Mohammad Sonji (Student)" userId="95cc00cf-3b7c-4b6f-bc46-1865d94ee68f" providerId="ADAL" clId="{94EDE55D-327F-4ABC-A235-798260111389}" dt="2023-10-17T08:47:49.009" v="965"/>
          <ac:grpSpMkLst>
            <pc:docMk/>
            <pc:sldMk cId="2375012905" sldId="274"/>
            <ac:grpSpMk id="20" creationId="{5453C6B6-2650-0A95-0FEC-DCC31EE7B3E8}"/>
          </ac:grpSpMkLst>
        </pc:grpChg>
        <pc:grpChg chg="add mod">
          <ac:chgData name="Mohammad Sonji (Student)" userId="95cc00cf-3b7c-4b6f-bc46-1865d94ee68f" providerId="ADAL" clId="{94EDE55D-327F-4ABC-A235-798260111389}" dt="2023-10-17T08:34:23.699" v="654"/>
          <ac:grpSpMkLst>
            <pc:docMk/>
            <pc:sldMk cId="2375012905" sldId="274"/>
            <ac:grpSpMk id="20" creationId="{CFBE4657-3625-99C9-0739-704C94D41FFD}"/>
          </ac:grpSpMkLst>
        </pc:grpChg>
        <pc:grpChg chg="add mod">
          <ac:chgData name="Mohammad Sonji (Student)" userId="95cc00cf-3b7c-4b6f-bc46-1865d94ee68f" providerId="ADAL" clId="{94EDE55D-327F-4ABC-A235-798260111389}" dt="2023-10-17T08:47:49.009" v="965"/>
          <ac:grpSpMkLst>
            <pc:docMk/>
            <pc:sldMk cId="2375012905" sldId="274"/>
            <ac:grpSpMk id="21" creationId="{E02F54AA-33CB-F6B3-D22E-EE48BDEC560A}"/>
          </ac:grpSpMkLst>
        </pc:grpChg>
        <pc:grpChg chg="add mod">
          <ac:chgData name="Mohammad Sonji (Student)" userId="95cc00cf-3b7c-4b6f-bc46-1865d94ee68f" providerId="ADAL" clId="{94EDE55D-327F-4ABC-A235-798260111389}" dt="2023-10-17T08:47:49.009" v="965"/>
          <ac:grpSpMkLst>
            <pc:docMk/>
            <pc:sldMk cId="2375012905" sldId="274"/>
            <ac:grpSpMk id="22" creationId="{7C245A0C-04F7-5E3D-8924-C3FC23DF48C7}"/>
          </ac:grpSpMkLst>
        </pc:grpChg>
        <pc:graphicFrameChg chg="add del mod modGraphic">
          <ac:chgData name="Mohammad Sonji (Student)" userId="95cc00cf-3b7c-4b6f-bc46-1865d94ee68f" providerId="ADAL" clId="{94EDE55D-327F-4ABC-A235-798260111389}" dt="2023-10-17T08:47:45.679" v="963" actId="478"/>
          <ac:graphicFrameMkLst>
            <pc:docMk/>
            <pc:sldMk cId="2375012905" sldId="274"/>
            <ac:graphicFrameMk id="7" creationId="{3DDD8CA9-5026-0EC5-100D-0325D2D47D0A}"/>
          </ac:graphicFrameMkLst>
        </pc:graphicFrameChg>
        <pc:graphicFrameChg chg="add mod modGraphic">
          <ac:chgData name="Mohammad Sonji (Student)" userId="95cc00cf-3b7c-4b6f-bc46-1865d94ee68f" providerId="ADAL" clId="{94EDE55D-327F-4ABC-A235-798260111389}" dt="2023-10-17T09:29:40.723" v="1138"/>
          <ac:graphicFrameMkLst>
            <pc:docMk/>
            <pc:sldMk cId="2375012905" sldId="274"/>
            <ac:graphicFrameMk id="59" creationId="{6ABF4FE9-5826-CB22-B5CD-93DF4D489783}"/>
          </ac:graphicFrameMkLst>
        </pc:graphicFrameChg>
        <pc:picChg chg="mod">
          <ac:chgData name="Mohammad Sonji (Student)" userId="95cc00cf-3b7c-4b6f-bc46-1865d94ee68f" providerId="ADAL" clId="{94EDE55D-327F-4ABC-A235-798260111389}" dt="2023-11-28T09:09:31.047" v="2737" actId="1076"/>
          <ac:picMkLst>
            <pc:docMk/>
            <pc:sldMk cId="2375012905" sldId="274"/>
            <ac:picMk id="1026" creationId="{49B9CF36-A89B-40DB-ACEB-95A369FDC899}"/>
          </ac:picMkLst>
        </pc:picChg>
      </pc:sldChg>
      <pc:sldChg chg="addSp delSp modSp mod">
        <pc:chgData name="Mohammad Sonji (Student)" userId="95cc00cf-3b7c-4b6f-bc46-1865d94ee68f" providerId="ADAL" clId="{94EDE55D-327F-4ABC-A235-798260111389}" dt="2023-10-17T07:53:28.812" v="4" actId="14100"/>
        <pc:sldMkLst>
          <pc:docMk/>
          <pc:sldMk cId="2806152822" sldId="277"/>
        </pc:sldMkLst>
        <pc:spChg chg="del">
          <ac:chgData name="Mohammad Sonji (Student)" userId="95cc00cf-3b7c-4b6f-bc46-1865d94ee68f" providerId="ADAL" clId="{94EDE55D-327F-4ABC-A235-798260111389}" dt="2023-10-17T07:53:12.547" v="2" actId="478"/>
          <ac:spMkLst>
            <pc:docMk/>
            <pc:sldMk cId="2806152822" sldId="277"/>
            <ac:spMk id="2" creationId="{B99A7999-4916-D2C4-6B0B-D7B6942D8F7E}"/>
          </ac:spMkLst>
        </pc:spChg>
        <pc:spChg chg="del">
          <ac:chgData name="Mohammad Sonji (Student)" userId="95cc00cf-3b7c-4b6f-bc46-1865d94ee68f" providerId="ADAL" clId="{94EDE55D-327F-4ABC-A235-798260111389}" dt="2023-10-17T07:53:12.547" v="2" actId="478"/>
          <ac:spMkLst>
            <pc:docMk/>
            <pc:sldMk cId="2806152822" sldId="277"/>
            <ac:spMk id="3" creationId="{E1EB0969-EA77-FFED-502D-1CC99BA09EA2}"/>
          </ac:spMkLst>
        </pc:spChg>
        <pc:spChg chg="del">
          <ac:chgData name="Mohammad Sonji (Student)" userId="95cc00cf-3b7c-4b6f-bc46-1865d94ee68f" providerId="ADAL" clId="{94EDE55D-327F-4ABC-A235-798260111389}" dt="2023-10-17T07:53:12.547" v="2" actId="478"/>
          <ac:spMkLst>
            <pc:docMk/>
            <pc:sldMk cId="2806152822" sldId="277"/>
            <ac:spMk id="4" creationId="{E308F1BE-2B69-E9C8-6539-BAE9D8042EDB}"/>
          </ac:spMkLst>
        </pc:spChg>
        <pc:spChg chg="del">
          <ac:chgData name="Mohammad Sonji (Student)" userId="95cc00cf-3b7c-4b6f-bc46-1865d94ee68f" providerId="ADAL" clId="{94EDE55D-327F-4ABC-A235-798260111389}" dt="2023-10-17T07:53:12.547" v="2" actId="478"/>
          <ac:spMkLst>
            <pc:docMk/>
            <pc:sldMk cId="2806152822" sldId="277"/>
            <ac:spMk id="5" creationId="{6C68B999-77D6-85F7-7025-4018B821B740}"/>
          </ac:spMkLst>
        </pc:spChg>
        <pc:spChg chg="del">
          <ac:chgData name="Mohammad Sonji (Student)" userId="95cc00cf-3b7c-4b6f-bc46-1865d94ee68f" providerId="ADAL" clId="{94EDE55D-327F-4ABC-A235-798260111389}" dt="2023-10-17T07:53:12.547" v="2" actId="478"/>
          <ac:spMkLst>
            <pc:docMk/>
            <pc:sldMk cId="2806152822" sldId="277"/>
            <ac:spMk id="6" creationId="{3DAB7E1E-D463-1727-8D2A-93A0A65FF17B}"/>
          </ac:spMkLst>
        </pc:spChg>
        <pc:spChg chg="add del mod">
          <ac:chgData name="Mohammad Sonji (Student)" userId="95cc00cf-3b7c-4b6f-bc46-1865d94ee68f" providerId="ADAL" clId="{94EDE55D-327F-4ABC-A235-798260111389}" dt="2023-10-17T07:53:11.590" v="1"/>
          <ac:spMkLst>
            <pc:docMk/>
            <pc:sldMk cId="2806152822" sldId="277"/>
            <ac:spMk id="7" creationId="{B5FCC9FA-07CC-CF85-8818-891AF6E98299}"/>
          </ac:spMkLst>
        </pc:spChg>
        <pc:spChg chg="add del mod">
          <ac:chgData name="Mohammad Sonji (Student)" userId="95cc00cf-3b7c-4b6f-bc46-1865d94ee68f" providerId="ADAL" clId="{94EDE55D-327F-4ABC-A235-798260111389}" dt="2023-10-17T07:53:11.590" v="1"/>
          <ac:spMkLst>
            <pc:docMk/>
            <pc:sldMk cId="2806152822" sldId="277"/>
            <ac:spMk id="8" creationId="{B77970AE-935D-6C36-E9C7-2C4C6D059739}"/>
          </ac:spMkLst>
        </pc:spChg>
        <pc:spChg chg="add del mod">
          <ac:chgData name="Mohammad Sonji (Student)" userId="95cc00cf-3b7c-4b6f-bc46-1865d94ee68f" providerId="ADAL" clId="{94EDE55D-327F-4ABC-A235-798260111389}" dt="2023-10-17T07:53:11.590" v="1"/>
          <ac:spMkLst>
            <pc:docMk/>
            <pc:sldMk cId="2806152822" sldId="277"/>
            <ac:spMk id="9" creationId="{04EFFCD5-5177-ECB4-2ABC-A7F17F6EB4BA}"/>
          </ac:spMkLst>
        </pc:spChg>
        <pc:spChg chg="add del mod">
          <ac:chgData name="Mohammad Sonji (Student)" userId="95cc00cf-3b7c-4b6f-bc46-1865d94ee68f" providerId="ADAL" clId="{94EDE55D-327F-4ABC-A235-798260111389}" dt="2023-10-17T07:53:11.590" v="1"/>
          <ac:spMkLst>
            <pc:docMk/>
            <pc:sldMk cId="2806152822" sldId="277"/>
            <ac:spMk id="10" creationId="{2E86C348-4925-D3FC-2B82-40905F65AFB8}"/>
          </ac:spMkLst>
        </pc:spChg>
        <pc:spChg chg="add mod">
          <ac:chgData name="Mohammad Sonji (Student)" userId="95cc00cf-3b7c-4b6f-bc46-1865d94ee68f" providerId="ADAL" clId="{94EDE55D-327F-4ABC-A235-798260111389}" dt="2023-10-17T07:53:28.812" v="4" actId="14100"/>
          <ac:spMkLst>
            <pc:docMk/>
            <pc:sldMk cId="2806152822" sldId="277"/>
            <ac:spMk id="11" creationId="{498C1539-FBD5-D95C-AD49-310C6EF284FD}"/>
          </ac:spMkLst>
        </pc:spChg>
        <pc:spChg chg="add mod">
          <ac:chgData name="Mohammad Sonji (Student)" userId="95cc00cf-3b7c-4b6f-bc46-1865d94ee68f" providerId="ADAL" clId="{94EDE55D-327F-4ABC-A235-798260111389}" dt="2023-10-17T07:53:13.576" v="3"/>
          <ac:spMkLst>
            <pc:docMk/>
            <pc:sldMk cId="2806152822" sldId="277"/>
            <ac:spMk id="12" creationId="{93FE0184-270D-65C3-0187-9BEDCC85C68E}"/>
          </ac:spMkLst>
        </pc:spChg>
        <pc:spChg chg="add mod">
          <ac:chgData name="Mohammad Sonji (Student)" userId="95cc00cf-3b7c-4b6f-bc46-1865d94ee68f" providerId="ADAL" clId="{94EDE55D-327F-4ABC-A235-798260111389}" dt="2023-10-17T07:53:13.576" v="3"/>
          <ac:spMkLst>
            <pc:docMk/>
            <pc:sldMk cId="2806152822" sldId="277"/>
            <ac:spMk id="13" creationId="{72EF1FE1-C7C0-32A8-E0FB-D23B0DE16064}"/>
          </ac:spMkLst>
        </pc:spChg>
        <pc:spChg chg="add mod">
          <ac:chgData name="Mohammad Sonji (Student)" userId="95cc00cf-3b7c-4b6f-bc46-1865d94ee68f" providerId="ADAL" clId="{94EDE55D-327F-4ABC-A235-798260111389}" dt="2023-10-17T07:53:13.576" v="3"/>
          <ac:spMkLst>
            <pc:docMk/>
            <pc:sldMk cId="2806152822" sldId="277"/>
            <ac:spMk id="14" creationId="{5A1F3F0F-2130-E27F-6FB9-B39EA90FF530}"/>
          </ac:spMkLst>
        </pc:spChg>
      </pc:sldChg>
      <pc:sldChg chg="addSp delSp modSp add mod ord">
        <pc:chgData name="Mohammad Sonji (Student)" userId="95cc00cf-3b7c-4b6f-bc46-1865d94ee68f" providerId="ADAL" clId="{94EDE55D-327F-4ABC-A235-798260111389}" dt="2023-10-20T13:06:48.955" v="2466" actId="1076"/>
        <pc:sldMkLst>
          <pc:docMk/>
          <pc:sldMk cId="2534340631" sldId="278"/>
        </pc:sldMkLst>
        <pc:spChg chg="del">
          <ac:chgData name="Mohammad Sonji (Student)" userId="95cc00cf-3b7c-4b6f-bc46-1865d94ee68f" providerId="ADAL" clId="{94EDE55D-327F-4ABC-A235-798260111389}" dt="2023-10-20T12:16:42.103" v="1951"/>
          <ac:spMkLst>
            <pc:docMk/>
            <pc:sldMk cId="2534340631" sldId="278"/>
            <ac:spMk id="2" creationId="{5930DC81-4895-94DC-F171-3367A3B79880}"/>
          </ac:spMkLst>
        </pc:spChg>
        <pc:spChg chg="mod">
          <ac:chgData name="Mohammad Sonji (Student)" userId="95cc00cf-3b7c-4b6f-bc46-1865d94ee68f" providerId="ADAL" clId="{94EDE55D-327F-4ABC-A235-798260111389}" dt="2023-10-20T12:22:00.675" v="1994" actId="1076"/>
          <ac:spMkLst>
            <pc:docMk/>
            <pc:sldMk cId="2534340631" sldId="278"/>
            <ac:spMk id="3" creationId="{73E36361-EBAF-16DD-AEF4-AFAE5C077DDF}"/>
          </ac:spMkLst>
        </pc:spChg>
        <pc:spChg chg="mod">
          <ac:chgData name="Mohammad Sonji (Student)" userId="95cc00cf-3b7c-4b6f-bc46-1865d94ee68f" providerId="ADAL" clId="{94EDE55D-327F-4ABC-A235-798260111389}" dt="2023-10-20T13:05:27.901" v="2460" actId="1076"/>
          <ac:spMkLst>
            <pc:docMk/>
            <pc:sldMk cId="2534340631" sldId="278"/>
            <ac:spMk id="4" creationId="{3E7F70EE-A36B-AEC4-2A53-6C7EAAB1B5EE}"/>
          </ac:spMkLst>
        </pc:spChg>
        <pc:spChg chg="add del mod">
          <ac:chgData name="Mohammad Sonji (Student)" userId="95cc00cf-3b7c-4b6f-bc46-1865d94ee68f" providerId="ADAL" clId="{94EDE55D-327F-4ABC-A235-798260111389}" dt="2023-10-20T12:16:52.763" v="1954" actId="478"/>
          <ac:spMkLst>
            <pc:docMk/>
            <pc:sldMk cId="2534340631" sldId="278"/>
            <ac:spMk id="9" creationId="{55F194CE-7043-87C6-F89B-502AC759D0C5}"/>
          </ac:spMkLst>
        </pc:spChg>
        <pc:spChg chg="add del mod">
          <ac:chgData name="Mohammad Sonji (Student)" userId="95cc00cf-3b7c-4b6f-bc46-1865d94ee68f" providerId="ADAL" clId="{94EDE55D-327F-4ABC-A235-798260111389}" dt="2023-10-20T12:28:00.479" v="2120"/>
          <ac:spMkLst>
            <pc:docMk/>
            <pc:sldMk cId="2534340631" sldId="278"/>
            <ac:spMk id="13" creationId="{376286CC-B0C3-B897-D94B-673C499215F4}"/>
          </ac:spMkLst>
        </pc:spChg>
        <pc:spChg chg="add mod">
          <ac:chgData name="Mohammad Sonji (Student)" userId="95cc00cf-3b7c-4b6f-bc46-1865d94ee68f" providerId="ADAL" clId="{94EDE55D-327F-4ABC-A235-798260111389}" dt="2023-10-20T12:42:11.475" v="2225" actId="14100"/>
          <ac:spMkLst>
            <pc:docMk/>
            <pc:sldMk cId="2534340631" sldId="278"/>
            <ac:spMk id="15" creationId="{80876E2E-6E0E-4775-52B6-CCF9505AAAEE}"/>
          </ac:spMkLst>
        </pc:spChg>
        <pc:spChg chg="add mod">
          <ac:chgData name="Mohammad Sonji (Student)" userId="95cc00cf-3b7c-4b6f-bc46-1865d94ee68f" providerId="ADAL" clId="{94EDE55D-327F-4ABC-A235-798260111389}" dt="2023-10-20T13:05:35.621" v="2461" actId="1076"/>
          <ac:spMkLst>
            <pc:docMk/>
            <pc:sldMk cId="2534340631" sldId="278"/>
            <ac:spMk id="17" creationId="{5A29541E-57D6-40E8-8BD6-52A3F46EF931}"/>
          </ac:spMkLst>
        </pc:spChg>
        <pc:spChg chg="mod">
          <ac:chgData name="Mohammad Sonji (Student)" userId="95cc00cf-3b7c-4b6f-bc46-1865d94ee68f" providerId="ADAL" clId="{94EDE55D-327F-4ABC-A235-798260111389}" dt="2023-10-20T13:04:49.116" v="2453" actId="255"/>
          <ac:spMkLst>
            <pc:docMk/>
            <pc:sldMk cId="2534340631" sldId="278"/>
            <ac:spMk id="22" creationId="{62D197E1-EE05-C6AA-36F6-8C0FC014D1F3}"/>
          </ac:spMkLst>
        </pc:spChg>
        <pc:grpChg chg="add mod">
          <ac:chgData name="Mohammad Sonji (Student)" userId="95cc00cf-3b7c-4b6f-bc46-1865d94ee68f" providerId="ADAL" clId="{94EDE55D-327F-4ABC-A235-798260111389}" dt="2023-10-20T13:06:48.955" v="2466" actId="1076"/>
          <ac:grpSpMkLst>
            <pc:docMk/>
            <pc:sldMk cId="2534340631" sldId="278"/>
            <ac:grpSpMk id="18" creationId="{C3FCE065-6096-DF82-BFC8-45B41E7AE4A2}"/>
          </ac:grpSpMkLst>
        </pc:grpChg>
        <pc:picChg chg="add del mod">
          <ac:chgData name="Mohammad Sonji (Student)" userId="95cc00cf-3b7c-4b6f-bc46-1865d94ee68f" providerId="ADAL" clId="{94EDE55D-327F-4ABC-A235-798260111389}" dt="2023-10-20T12:16:50.205" v="1953" actId="478"/>
          <ac:picMkLst>
            <pc:docMk/>
            <pc:sldMk cId="2534340631" sldId="278"/>
            <ac:picMk id="6" creationId="{ED8018A2-63F9-E1FE-CBF3-D37C4531998F}"/>
          </ac:picMkLst>
        </pc:picChg>
        <pc:picChg chg="add del mod modCrop">
          <ac:chgData name="Mohammad Sonji (Student)" userId="95cc00cf-3b7c-4b6f-bc46-1865d94ee68f" providerId="ADAL" clId="{94EDE55D-327F-4ABC-A235-798260111389}" dt="2023-10-20T12:17:20.833" v="1962" actId="21"/>
          <ac:picMkLst>
            <pc:docMk/>
            <pc:sldMk cId="2534340631" sldId="278"/>
            <ac:picMk id="7" creationId="{92FDEE0F-F07A-B5DA-EB2E-62D2ECD08CC1}"/>
          </ac:picMkLst>
        </pc:picChg>
        <pc:picChg chg="add mod">
          <ac:chgData name="Mohammad Sonji (Student)" userId="95cc00cf-3b7c-4b6f-bc46-1865d94ee68f" providerId="ADAL" clId="{94EDE55D-327F-4ABC-A235-798260111389}" dt="2023-10-20T13:06:36.522" v="2464" actId="1076"/>
          <ac:picMkLst>
            <pc:docMk/>
            <pc:sldMk cId="2534340631" sldId="278"/>
            <ac:picMk id="10" creationId="{ECFF44CE-2CA1-BEAB-BE42-F577F77769FD}"/>
          </ac:picMkLst>
        </pc:picChg>
        <pc:picChg chg="add mod">
          <ac:chgData name="Mohammad Sonji (Student)" userId="95cc00cf-3b7c-4b6f-bc46-1865d94ee68f" providerId="ADAL" clId="{94EDE55D-327F-4ABC-A235-798260111389}" dt="2023-10-20T12:42:07.679" v="2224" actId="1076"/>
          <ac:picMkLst>
            <pc:docMk/>
            <pc:sldMk cId="2534340631" sldId="278"/>
            <ac:picMk id="11" creationId="{71582A32-D36D-53E9-79DF-6956256BBA43}"/>
          </ac:picMkLst>
        </pc:picChg>
        <pc:picChg chg="mod">
          <ac:chgData name="Mohammad Sonji (Student)" userId="95cc00cf-3b7c-4b6f-bc46-1865d94ee68f" providerId="ADAL" clId="{94EDE55D-327F-4ABC-A235-798260111389}" dt="2023-10-20T13:04:09.747" v="2444"/>
          <ac:picMkLst>
            <pc:docMk/>
            <pc:sldMk cId="2534340631" sldId="278"/>
            <ac:picMk id="19" creationId="{036EE9E6-5CA9-8054-72F5-8C31D48AE1BE}"/>
          </ac:picMkLst>
        </pc:picChg>
        <pc:cxnChg chg="mod">
          <ac:chgData name="Mohammad Sonji (Student)" userId="95cc00cf-3b7c-4b6f-bc46-1865d94ee68f" providerId="ADAL" clId="{94EDE55D-327F-4ABC-A235-798260111389}" dt="2023-10-20T13:04:09.747" v="2444"/>
          <ac:cxnSpMkLst>
            <pc:docMk/>
            <pc:sldMk cId="2534340631" sldId="278"/>
            <ac:cxnSpMk id="20" creationId="{C5A883D9-7D9E-B6AF-3691-89D22A5EDA50}"/>
          </ac:cxnSpMkLst>
        </pc:cxnChg>
        <pc:cxnChg chg="mod">
          <ac:chgData name="Mohammad Sonji (Student)" userId="95cc00cf-3b7c-4b6f-bc46-1865d94ee68f" providerId="ADAL" clId="{94EDE55D-327F-4ABC-A235-798260111389}" dt="2023-10-20T13:04:09.747" v="2444"/>
          <ac:cxnSpMkLst>
            <pc:docMk/>
            <pc:sldMk cId="2534340631" sldId="278"/>
            <ac:cxnSpMk id="21" creationId="{06B2D0AA-B4D3-14BD-44D8-BDCC70EC18D7}"/>
          </ac:cxnSpMkLst>
        </pc:cxnChg>
      </pc:sldChg>
      <pc:sldChg chg="addSp delSp modSp add mod ord">
        <pc:chgData name="Mohammad Sonji (Student)" userId="95cc00cf-3b7c-4b6f-bc46-1865d94ee68f" providerId="ADAL" clId="{94EDE55D-327F-4ABC-A235-798260111389}" dt="2023-10-20T08:25:48.522" v="1800" actId="207"/>
        <pc:sldMkLst>
          <pc:docMk/>
          <pc:sldMk cId="3410407600" sldId="279"/>
        </pc:sldMkLst>
        <pc:spChg chg="mod">
          <ac:chgData name="Mohammad Sonji (Student)" userId="95cc00cf-3b7c-4b6f-bc46-1865d94ee68f" providerId="ADAL" clId="{94EDE55D-327F-4ABC-A235-798260111389}" dt="2023-10-20T08:17:32.068" v="1686" actId="1035"/>
          <ac:spMkLst>
            <pc:docMk/>
            <pc:sldMk cId="3410407600" sldId="279"/>
            <ac:spMk id="4" creationId="{6E8CC6BE-9782-6FF5-E942-7EBADDF998C2}"/>
          </ac:spMkLst>
        </pc:spChg>
        <pc:spChg chg="del mod">
          <ac:chgData name="Mohammad Sonji (Student)" userId="95cc00cf-3b7c-4b6f-bc46-1865d94ee68f" providerId="ADAL" clId="{94EDE55D-327F-4ABC-A235-798260111389}" dt="2023-10-20T08:02:48.083" v="1540" actId="478"/>
          <ac:spMkLst>
            <pc:docMk/>
            <pc:sldMk cId="3410407600" sldId="279"/>
            <ac:spMk id="5" creationId="{366CAF7B-1657-43E6-F40B-F5E0E9AF8905}"/>
          </ac:spMkLst>
        </pc:spChg>
        <pc:graphicFrameChg chg="add mod modGraphic">
          <ac:chgData name="Mohammad Sonji (Student)" userId="95cc00cf-3b7c-4b6f-bc46-1865d94ee68f" providerId="ADAL" clId="{94EDE55D-327F-4ABC-A235-798260111389}" dt="2023-10-20T08:25:48.522" v="1800" actId="207"/>
          <ac:graphicFrameMkLst>
            <pc:docMk/>
            <pc:sldMk cId="3410407600" sldId="279"/>
            <ac:graphicFrameMk id="3" creationId="{BCBAB85B-0A2B-0171-B89D-13C7CBBA6190}"/>
          </ac:graphicFrameMkLst>
        </pc:graphicFrameChg>
      </pc:sldChg>
      <pc:sldChg chg="addSp delSp modSp add mod ord">
        <pc:chgData name="Mohammad Sonji (Student)" userId="95cc00cf-3b7c-4b6f-bc46-1865d94ee68f" providerId="ADAL" clId="{94EDE55D-327F-4ABC-A235-798260111389}" dt="2023-10-20T12:02:38.411" v="1870" actId="14100"/>
        <pc:sldMkLst>
          <pc:docMk/>
          <pc:sldMk cId="1275956183" sldId="280"/>
        </pc:sldMkLst>
        <pc:spChg chg="add del">
          <ac:chgData name="Mohammad Sonji (Student)" userId="95cc00cf-3b7c-4b6f-bc46-1865d94ee68f" providerId="ADAL" clId="{94EDE55D-327F-4ABC-A235-798260111389}" dt="2023-10-20T08:29:11.540" v="1816" actId="478"/>
          <ac:spMkLst>
            <pc:docMk/>
            <pc:sldMk cId="1275956183" sldId="280"/>
            <ac:spMk id="2" creationId="{FDAB9162-D0A7-4957-6FA6-7FBE007BC3FD}"/>
          </ac:spMkLst>
        </pc:spChg>
        <pc:spChg chg="del">
          <ac:chgData name="Mohammad Sonji (Student)" userId="95cc00cf-3b7c-4b6f-bc46-1865d94ee68f" providerId="ADAL" clId="{94EDE55D-327F-4ABC-A235-798260111389}" dt="2023-10-20T08:29:11.540" v="1816" actId="478"/>
          <ac:spMkLst>
            <pc:docMk/>
            <pc:sldMk cId="1275956183" sldId="280"/>
            <ac:spMk id="3" creationId="{2BD3DA87-E526-3553-B058-AD6A75D795A9}"/>
          </ac:spMkLst>
        </pc:spChg>
        <pc:spChg chg="del">
          <ac:chgData name="Mohammad Sonji (Student)" userId="95cc00cf-3b7c-4b6f-bc46-1865d94ee68f" providerId="ADAL" clId="{94EDE55D-327F-4ABC-A235-798260111389}" dt="2023-10-20T08:29:11.540" v="1816" actId="478"/>
          <ac:spMkLst>
            <pc:docMk/>
            <pc:sldMk cId="1275956183" sldId="280"/>
            <ac:spMk id="4" creationId="{573AD426-3E22-B361-A1CD-FE911FF46072}"/>
          </ac:spMkLst>
        </pc:spChg>
        <pc:spChg chg="del mod">
          <ac:chgData name="Mohammad Sonji (Student)" userId="95cc00cf-3b7c-4b6f-bc46-1865d94ee68f" providerId="ADAL" clId="{94EDE55D-327F-4ABC-A235-798260111389}" dt="2023-10-20T08:31:58.386" v="1834" actId="478"/>
          <ac:spMkLst>
            <pc:docMk/>
            <pc:sldMk cId="1275956183" sldId="280"/>
            <ac:spMk id="5" creationId="{9FF79580-45EB-1204-DC3D-98169A46FE2D}"/>
          </ac:spMkLst>
        </pc:spChg>
        <pc:spChg chg="add del mod">
          <ac:chgData name="Mohammad Sonji (Student)" userId="95cc00cf-3b7c-4b6f-bc46-1865d94ee68f" providerId="ADAL" clId="{94EDE55D-327F-4ABC-A235-798260111389}" dt="2023-10-20T08:30:59.593" v="1823"/>
          <ac:spMkLst>
            <pc:docMk/>
            <pc:sldMk cId="1275956183" sldId="280"/>
            <ac:spMk id="12" creationId="{DAB0BF9F-BE1F-5FF8-8BC5-721E24C56163}"/>
          </ac:spMkLst>
        </pc:spChg>
        <pc:spChg chg="add del mod">
          <ac:chgData name="Mohammad Sonji (Student)" userId="95cc00cf-3b7c-4b6f-bc46-1865d94ee68f" providerId="ADAL" clId="{94EDE55D-327F-4ABC-A235-798260111389}" dt="2023-10-20T08:30:59.593" v="1823"/>
          <ac:spMkLst>
            <pc:docMk/>
            <pc:sldMk cId="1275956183" sldId="280"/>
            <ac:spMk id="13" creationId="{0EA04FAD-4C79-25D5-51F8-4A8B1EBE2A2E}"/>
          </ac:spMkLst>
        </pc:spChg>
        <pc:spChg chg="mod">
          <ac:chgData name="Mohammad Sonji (Student)" userId="95cc00cf-3b7c-4b6f-bc46-1865d94ee68f" providerId="ADAL" clId="{94EDE55D-327F-4ABC-A235-798260111389}" dt="2023-10-20T08:30:57.809" v="1822"/>
          <ac:spMkLst>
            <pc:docMk/>
            <pc:sldMk cId="1275956183" sldId="280"/>
            <ac:spMk id="15" creationId="{A5DF543F-1735-B4F9-ECBA-9EFECF5FB5FF}"/>
          </ac:spMkLst>
        </pc:spChg>
        <pc:spChg chg="mod">
          <ac:chgData name="Mohammad Sonji (Student)" userId="95cc00cf-3b7c-4b6f-bc46-1865d94ee68f" providerId="ADAL" clId="{94EDE55D-327F-4ABC-A235-798260111389}" dt="2023-10-20T08:30:57.809" v="1822"/>
          <ac:spMkLst>
            <pc:docMk/>
            <pc:sldMk cId="1275956183" sldId="280"/>
            <ac:spMk id="16" creationId="{03E9D9DA-3D73-5129-1817-44E292DB4912}"/>
          </ac:spMkLst>
        </pc:spChg>
        <pc:spChg chg="mod">
          <ac:chgData name="Mohammad Sonji (Student)" userId="95cc00cf-3b7c-4b6f-bc46-1865d94ee68f" providerId="ADAL" clId="{94EDE55D-327F-4ABC-A235-798260111389}" dt="2023-10-20T08:30:57.809" v="1822"/>
          <ac:spMkLst>
            <pc:docMk/>
            <pc:sldMk cId="1275956183" sldId="280"/>
            <ac:spMk id="17" creationId="{5E0EC894-6147-A618-D26A-F790ECFD3461}"/>
          </ac:spMkLst>
        </pc:spChg>
        <pc:spChg chg="mod">
          <ac:chgData name="Mohammad Sonji (Student)" userId="95cc00cf-3b7c-4b6f-bc46-1865d94ee68f" providerId="ADAL" clId="{94EDE55D-327F-4ABC-A235-798260111389}" dt="2023-10-20T08:30:57.809" v="1822"/>
          <ac:spMkLst>
            <pc:docMk/>
            <pc:sldMk cId="1275956183" sldId="280"/>
            <ac:spMk id="18" creationId="{50B69179-5965-C9D0-86F4-96CEB7D94982}"/>
          </ac:spMkLst>
        </pc:spChg>
        <pc:spChg chg="mod">
          <ac:chgData name="Mohammad Sonji (Student)" userId="95cc00cf-3b7c-4b6f-bc46-1865d94ee68f" providerId="ADAL" clId="{94EDE55D-327F-4ABC-A235-798260111389}" dt="2023-10-20T08:30:57.809" v="1822"/>
          <ac:spMkLst>
            <pc:docMk/>
            <pc:sldMk cId="1275956183" sldId="280"/>
            <ac:spMk id="25" creationId="{54FE4D95-044B-D629-5C65-764EB853688A}"/>
          </ac:spMkLst>
        </pc:spChg>
        <pc:spChg chg="mod">
          <ac:chgData name="Mohammad Sonji (Student)" userId="95cc00cf-3b7c-4b6f-bc46-1865d94ee68f" providerId="ADAL" clId="{94EDE55D-327F-4ABC-A235-798260111389}" dt="2023-10-20T08:30:57.809" v="1822"/>
          <ac:spMkLst>
            <pc:docMk/>
            <pc:sldMk cId="1275956183" sldId="280"/>
            <ac:spMk id="29" creationId="{1E2EE59F-9C99-35F1-36C8-FAF2F166EB31}"/>
          </ac:spMkLst>
        </pc:spChg>
        <pc:spChg chg="mod">
          <ac:chgData name="Mohammad Sonji (Student)" userId="95cc00cf-3b7c-4b6f-bc46-1865d94ee68f" providerId="ADAL" clId="{94EDE55D-327F-4ABC-A235-798260111389}" dt="2023-10-20T08:30:57.809" v="1822"/>
          <ac:spMkLst>
            <pc:docMk/>
            <pc:sldMk cId="1275956183" sldId="280"/>
            <ac:spMk id="33" creationId="{BDB30AA7-B895-DEB4-EA72-E03DD10BAFDC}"/>
          </ac:spMkLst>
        </pc:spChg>
        <pc:spChg chg="mod">
          <ac:chgData name="Mohammad Sonji (Student)" userId="95cc00cf-3b7c-4b6f-bc46-1865d94ee68f" providerId="ADAL" clId="{94EDE55D-327F-4ABC-A235-798260111389}" dt="2023-10-20T08:30:57.809" v="1822"/>
          <ac:spMkLst>
            <pc:docMk/>
            <pc:sldMk cId="1275956183" sldId="280"/>
            <ac:spMk id="38" creationId="{4AB54FEE-30E4-380E-F4F8-07423C12189D}"/>
          </ac:spMkLst>
        </pc:spChg>
        <pc:spChg chg="mod">
          <ac:chgData name="Mohammad Sonji (Student)" userId="95cc00cf-3b7c-4b6f-bc46-1865d94ee68f" providerId="ADAL" clId="{94EDE55D-327F-4ABC-A235-798260111389}" dt="2023-10-20T08:30:57.809" v="1822"/>
          <ac:spMkLst>
            <pc:docMk/>
            <pc:sldMk cId="1275956183" sldId="280"/>
            <ac:spMk id="40" creationId="{DE74BD24-4858-608E-2162-C156A9CE98DC}"/>
          </ac:spMkLst>
        </pc:spChg>
        <pc:spChg chg="mod">
          <ac:chgData name="Mohammad Sonji (Student)" userId="95cc00cf-3b7c-4b6f-bc46-1865d94ee68f" providerId="ADAL" clId="{94EDE55D-327F-4ABC-A235-798260111389}" dt="2023-10-20T08:30:57.809" v="1822"/>
          <ac:spMkLst>
            <pc:docMk/>
            <pc:sldMk cId="1275956183" sldId="280"/>
            <ac:spMk id="45" creationId="{A6F09E88-FB95-3643-8E05-88758DC964DC}"/>
          </ac:spMkLst>
        </pc:spChg>
        <pc:spChg chg="mod">
          <ac:chgData name="Mohammad Sonji (Student)" userId="95cc00cf-3b7c-4b6f-bc46-1865d94ee68f" providerId="ADAL" clId="{94EDE55D-327F-4ABC-A235-798260111389}" dt="2023-10-20T08:30:57.809" v="1822"/>
          <ac:spMkLst>
            <pc:docMk/>
            <pc:sldMk cId="1275956183" sldId="280"/>
            <ac:spMk id="46" creationId="{B2565342-F5C6-8AFF-2B15-BEA9919F8E79}"/>
          </ac:spMkLst>
        </pc:spChg>
        <pc:spChg chg="mod">
          <ac:chgData name="Mohammad Sonji (Student)" userId="95cc00cf-3b7c-4b6f-bc46-1865d94ee68f" providerId="ADAL" clId="{94EDE55D-327F-4ABC-A235-798260111389}" dt="2023-10-20T08:30:57.809" v="1822"/>
          <ac:spMkLst>
            <pc:docMk/>
            <pc:sldMk cId="1275956183" sldId="280"/>
            <ac:spMk id="47" creationId="{67B1B5C2-5136-59FA-870F-0024C84B88E1}"/>
          </ac:spMkLst>
        </pc:spChg>
        <pc:spChg chg="mod">
          <ac:chgData name="Mohammad Sonji (Student)" userId="95cc00cf-3b7c-4b6f-bc46-1865d94ee68f" providerId="ADAL" clId="{94EDE55D-327F-4ABC-A235-798260111389}" dt="2023-10-20T08:30:57.809" v="1822"/>
          <ac:spMkLst>
            <pc:docMk/>
            <pc:sldMk cId="1275956183" sldId="280"/>
            <ac:spMk id="58" creationId="{20E4AB84-D971-DC7C-F7CB-A18DE3CEBDEF}"/>
          </ac:spMkLst>
        </pc:spChg>
        <pc:spChg chg="mod">
          <ac:chgData name="Mohammad Sonji (Student)" userId="95cc00cf-3b7c-4b6f-bc46-1865d94ee68f" providerId="ADAL" clId="{94EDE55D-327F-4ABC-A235-798260111389}" dt="2023-10-20T08:30:57.809" v="1822"/>
          <ac:spMkLst>
            <pc:docMk/>
            <pc:sldMk cId="1275956183" sldId="280"/>
            <ac:spMk id="59" creationId="{F6358F13-1964-1338-236F-386119BE0465}"/>
          </ac:spMkLst>
        </pc:spChg>
        <pc:spChg chg="mod">
          <ac:chgData name="Mohammad Sonji (Student)" userId="95cc00cf-3b7c-4b6f-bc46-1865d94ee68f" providerId="ADAL" clId="{94EDE55D-327F-4ABC-A235-798260111389}" dt="2023-10-20T08:30:57.809" v="1822"/>
          <ac:spMkLst>
            <pc:docMk/>
            <pc:sldMk cId="1275956183" sldId="280"/>
            <ac:spMk id="63" creationId="{6FF208AD-9477-E6A7-B9DB-D1108A9385E6}"/>
          </ac:spMkLst>
        </pc:spChg>
        <pc:spChg chg="mod">
          <ac:chgData name="Mohammad Sonji (Student)" userId="95cc00cf-3b7c-4b6f-bc46-1865d94ee68f" providerId="ADAL" clId="{94EDE55D-327F-4ABC-A235-798260111389}" dt="2023-10-20T08:30:57.809" v="1822"/>
          <ac:spMkLst>
            <pc:docMk/>
            <pc:sldMk cId="1275956183" sldId="280"/>
            <ac:spMk id="64" creationId="{E85BC2C8-7367-C66C-E51E-E3EFA41C6E2D}"/>
          </ac:spMkLst>
        </pc:spChg>
        <pc:spChg chg="mod">
          <ac:chgData name="Mohammad Sonji (Student)" userId="95cc00cf-3b7c-4b6f-bc46-1865d94ee68f" providerId="ADAL" clId="{94EDE55D-327F-4ABC-A235-798260111389}" dt="2023-10-20T08:30:57.809" v="1822"/>
          <ac:spMkLst>
            <pc:docMk/>
            <pc:sldMk cId="1275956183" sldId="280"/>
            <ac:spMk id="65" creationId="{70AD454E-B631-A601-9587-2B1A00C03081}"/>
          </ac:spMkLst>
        </pc:spChg>
        <pc:spChg chg="mod">
          <ac:chgData name="Mohammad Sonji (Student)" userId="95cc00cf-3b7c-4b6f-bc46-1865d94ee68f" providerId="ADAL" clId="{94EDE55D-327F-4ABC-A235-798260111389}" dt="2023-10-20T08:30:57.809" v="1822"/>
          <ac:spMkLst>
            <pc:docMk/>
            <pc:sldMk cId="1275956183" sldId="280"/>
            <ac:spMk id="69" creationId="{6DD8DB2E-D3CA-AAFD-06E2-0C86AD3091FD}"/>
          </ac:spMkLst>
        </pc:spChg>
        <pc:spChg chg="mod">
          <ac:chgData name="Mohammad Sonji (Student)" userId="95cc00cf-3b7c-4b6f-bc46-1865d94ee68f" providerId="ADAL" clId="{94EDE55D-327F-4ABC-A235-798260111389}" dt="2023-10-20T08:30:57.809" v="1822"/>
          <ac:spMkLst>
            <pc:docMk/>
            <pc:sldMk cId="1275956183" sldId="280"/>
            <ac:spMk id="70" creationId="{3B7590A7-48C4-FDFE-B7A2-DEB73583DD44}"/>
          </ac:spMkLst>
        </pc:spChg>
        <pc:spChg chg="mod">
          <ac:chgData name="Mohammad Sonji (Student)" userId="95cc00cf-3b7c-4b6f-bc46-1865d94ee68f" providerId="ADAL" clId="{94EDE55D-327F-4ABC-A235-798260111389}" dt="2023-10-20T08:30:57.809" v="1822"/>
          <ac:spMkLst>
            <pc:docMk/>
            <pc:sldMk cId="1275956183" sldId="280"/>
            <ac:spMk id="71" creationId="{B4B38B49-D99E-2659-C694-E9841CE29884}"/>
          </ac:spMkLst>
        </pc:spChg>
        <pc:spChg chg="mod">
          <ac:chgData name="Mohammad Sonji (Student)" userId="95cc00cf-3b7c-4b6f-bc46-1865d94ee68f" providerId="ADAL" clId="{94EDE55D-327F-4ABC-A235-798260111389}" dt="2023-10-20T08:30:57.809" v="1822"/>
          <ac:spMkLst>
            <pc:docMk/>
            <pc:sldMk cId="1275956183" sldId="280"/>
            <ac:spMk id="75" creationId="{12109E1C-2D83-CFA8-E356-2B9B6B174581}"/>
          </ac:spMkLst>
        </pc:spChg>
        <pc:spChg chg="mod">
          <ac:chgData name="Mohammad Sonji (Student)" userId="95cc00cf-3b7c-4b6f-bc46-1865d94ee68f" providerId="ADAL" clId="{94EDE55D-327F-4ABC-A235-798260111389}" dt="2023-10-20T08:30:57.809" v="1822"/>
          <ac:spMkLst>
            <pc:docMk/>
            <pc:sldMk cId="1275956183" sldId="280"/>
            <ac:spMk id="76" creationId="{3FAF3000-04A1-4510-5C39-AEE9B540A93F}"/>
          </ac:spMkLst>
        </pc:spChg>
        <pc:spChg chg="mod">
          <ac:chgData name="Mohammad Sonji (Student)" userId="95cc00cf-3b7c-4b6f-bc46-1865d94ee68f" providerId="ADAL" clId="{94EDE55D-327F-4ABC-A235-798260111389}" dt="2023-10-20T08:30:57.809" v="1822"/>
          <ac:spMkLst>
            <pc:docMk/>
            <pc:sldMk cId="1275956183" sldId="280"/>
            <ac:spMk id="80" creationId="{C1ADA8D1-9276-2FAE-116A-6E518765884E}"/>
          </ac:spMkLst>
        </pc:spChg>
        <pc:spChg chg="mod">
          <ac:chgData name="Mohammad Sonji (Student)" userId="95cc00cf-3b7c-4b6f-bc46-1865d94ee68f" providerId="ADAL" clId="{94EDE55D-327F-4ABC-A235-798260111389}" dt="2023-10-20T08:30:57.809" v="1822"/>
          <ac:spMkLst>
            <pc:docMk/>
            <pc:sldMk cId="1275956183" sldId="280"/>
            <ac:spMk id="81" creationId="{BCAFA4FF-15C7-9858-F92D-D713F7414312}"/>
          </ac:spMkLst>
        </pc:spChg>
        <pc:spChg chg="mod">
          <ac:chgData name="Mohammad Sonji (Student)" userId="95cc00cf-3b7c-4b6f-bc46-1865d94ee68f" providerId="ADAL" clId="{94EDE55D-327F-4ABC-A235-798260111389}" dt="2023-10-20T08:30:57.809" v="1822"/>
          <ac:spMkLst>
            <pc:docMk/>
            <pc:sldMk cId="1275956183" sldId="280"/>
            <ac:spMk id="85" creationId="{E457BDB0-558B-A47A-85D7-429FF04D42B0}"/>
          </ac:spMkLst>
        </pc:spChg>
        <pc:spChg chg="mod">
          <ac:chgData name="Mohammad Sonji (Student)" userId="95cc00cf-3b7c-4b6f-bc46-1865d94ee68f" providerId="ADAL" clId="{94EDE55D-327F-4ABC-A235-798260111389}" dt="2023-10-20T08:30:57.809" v="1822"/>
          <ac:spMkLst>
            <pc:docMk/>
            <pc:sldMk cId="1275956183" sldId="280"/>
            <ac:spMk id="86" creationId="{3823A334-27A8-3E5B-05E1-E6CAECAAD0B0}"/>
          </ac:spMkLst>
        </pc:spChg>
        <pc:spChg chg="mod">
          <ac:chgData name="Mohammad Sonji (Student)" userId="95cc00cf-3b7c-4b6f-bc46-1865d94ee68f" providerId="ADAL" clId="{94EDE55D-327F-4ABC-A235-798260111389}" dt="2023-10-20T08:30:57.809" v="1822"/>
          <ac:spMkLst>
            <pc:docMk/>
            <pc:sldMk cId="1275956183" sldId="280"/>
            <ac:spMk id="87" creationId="{7715C198-B522-C35E-1955-E645F3823A01}"/>
          </ac:spMkLst>
        </pc:spChg>
        <pc:spChg chg="mod">
          <ac:chgData name="Mohammad Sonji (Student)" userId="95cc00cf-3b7c-4b6f-bc46-1865d94ee68f" providerId="ADAL" clId="{94EDE55D-327F-4ABC-A235-798260111389}" dt="2023-10-20T08:30:57.809" v="1822"/>
          <ac:spMkLst>
            <pc:docMk/>
            <pc:sldMk cId="1275956183" sldId="280"/>
            <ac:spMk id="91" creationId="{62912A74-C856-7733-8F8C-41FA07F9AE56}"/>
          </ac:spMkLst>
        </pc:spChg>
        <pc:spChg chg="mod">
          <ac:chgData name="Mohammad Sonji (Student)" userId="95cc00cf-3b7c-4b6f-bc46-1865d94ee68f" providerId="ADAL" clId="{94EDE55D-327F-4ABC-A235-798260111389}" dt="2023-10-20T08:30:57.809" v="1822"/>
          <ac:spMkLst>
            <pc:docMk/>
            <pc:sldMk cId="1275956183" sldId="280"/>
            <ac:spMk id="92" creationId="{337115A6-B3D1-5674-3FFE-D25E095524C0}"/>
          </ac:spMkLst>
        </pc:spChg>
        <pc:spChg chg="mod">
          <ac:chgData name="Mohammad Sonji (Student)" userId="95cc00cf-3b7c-4b6f-bc46-1865d94ee68f" providerId="ADAL" clId="{94EDE55D-327F-4ABC-A235-798260111389}" dt="2023-10-20T08:30:57.809" v="1822"/>
          <ac:spMkLst>
            <pc:docMk/>
            <pc:sldMk cId="1275956183" sldId="280"/>
            <ac:spMk id="93" creationId="{9ECDD4D8-E59C-775E-3DE5-8AABA1F2D758}"/>
          </ac:spMkLst>
        </pc:spChg>
        <pc:spChg chg="mod">
          <ac:chgData name="Mohammad Sonji (Student)" userId="95cc00cf-3b7c-4b6f-bc46-1865d94ee68f" providerId="ADAL" clId="{94EDE55D-327F-4ABC-A235-798260111389}" dt="2023-10-20T08:30:57.809" v="1822"/>
          <ac:spMkLst>
            <pc:docMk/>
            <pc:sldMk cId="1275956183" sldId="280"/>
            <ac:spMk id="97" creationId="{CB090418-A464-D7CB-1FA8-A6ED751E00AC}"/>
          </ac:spMkLst>
        </pc:spChg>
        <pc:spChg chg="mod">
          <ac:chgData name="Mohammad Sonji (Student)" userId="95cc00cf-3b7c-4b6f-bc46-1865d94ee68f" providerId="ADAL" clId="{94EDE55D-327F-4ABC-A235-798260111389}" dt="2023-10-20T08:30:57.809" v="1822"/>
          <ac:spMkLst>
            <pc:docMk/>
            <pc:sldMk cId="1275956183" sldId="280"/>
            <ac:spMk id="98" creationId="{279C048A-2895-081E-EF30-2E305A1408F5}"/>
          </ac:spMkLst>
        </pc:spChg>
        <pc:spChg chg="mod">
          <ac:chgData name="Mohammad Sonji (Student)" userId="95cc00cf-3b7c-4b6f-bc46-1865d94ee68f" providerId="ADAL" clId="{94EDE55D-327F-4ABC-A235-798260111389}" dt="2023-10-20T08:30:57.809" v="1822"/>
          <ac:spMkLst>
            <pc:docMk/>
            <pc:sldMk cId="1275956183" sldId="280"/>
            <ac:spMk id="102" creationId="{B43F2684-8180-D834-72F0-69E042BB3347}"/>
          </ac:spMkLst>
        </pc:spChg>
        <pc:spChg chg="mod">
          <ac:chgData name="Mohammad Sonji (Student)" userId="95cc00cf-3b7c-4b6f-bc46-1865d94ee68f" providerId="ADAL" clId="{94EDE55D-327F-4ABC-A235-798260111389}" dt="2023-10-20T08:30:57.809" v="1822"/>
          <ac:spMkLst>
            <pc:docMk/>
            <pc:sldMk cId="1275956183" sldId="280"/>
            <ac:spMk id="103" creationId="{557FC0F5-96E8-F60C-C059-1B59381B63BF}"/>
          </ac:spMkLst>
        </pc:spChg>
        <pc:spChg chg="mod">
          <ac:chgData name="Mohammad Sonji (Student)" userId="95cc00cf-3b7c-4b6f-bc46-1865d94ee68f" providerId="ADAL" clId="{94EDE55D-327F-4ABC-A235-798260111389}" dt="2023-10-20T08:30:57.809" v="1822"/>
          <ac:spMkLst>
            <pc:docMk/>
            <pc:sldMk cId="1275956183" sldId="280"/>
            <ac:spMk id="108" creationId="{57CA8C44-DCEC-5DB5-CF89-744EFAD5FE3F}"/>
          </ac:spMkLst>
        </pc:spChg>
        <pc:spChg chg="mod">
          <ac:chgData name="Mohammad Sonji (Student)" userId="95cc00cf-3b7c-4b6f-bc46-1865d94ee68f" providerId="ADAL" clId="{94EDE55D-327F-4ABC-A235-798260111389}" dt="2023-10-20T08:30:57.809" v="1822"/>
          <ac:spMkLst>
            <pc:docMk/>
            <pc:sldMk cId="1275956183" sldId="280"/>
            <ac:spMk id="109" creationId="{C303D2A3-1604-5919-54A5-0109AC487A6A}"/>
          </ac:spMkLst>
        </pc:spChg>
        <pc:spChg chg="mod">
          <ac:chgData name="Mohammad Sonji (Student)" userId="95cc00cf-3b7c-4b6f-bc46-1865d94ee68f" providerId="ADAL" clId="{94EDE55D-327F-4ABC-A235-798260111389}" dt="2023-10-20T08:30:57.809" v="1822"/>
          <ac:spMkLst>
            <pc:docMk/>
            <pc:sldMk cId="1275956183" sldId="280"/>
            <ac:spMk id="110" creationId="{5349CA79-B3E0-AADE-EDAE-A3C696AF24CF}"/>
          </ac:spMkLst>
        </pc:spChg>
        <pc:spChg chg="mod">
          <ac:chgData name="Mohammad Sonji (Student)" userId="95cc00cf-3b7c-4b6f-bc46-1865d94ee68f" providerId="ADAL" clId="{94EDE55D-327F-4ABC-A235-798260111389}" dt="2023-10-20T08:30:57.809" v="1822"/>
          <ac:spMkLst>
            <pc:docMk/>
            <pc:sldMk cId="1275956183" sldId="280"/>
            <ac:spMk id="115" creationId="{F6351D95-2B55-CC1A-EC5E-8712F1967D82}"/>
          </ac:spMkLst>
        </pc:spChg>
        <pc:spChg chg="mod">
          <ac:chgData name="Mohammad Sonji (Student)" userId="95cc00cf-3b7c-4b6f-bc46-1865d94ee68f" providerId="ADAL" clId="{94EDE55D-327F-4ABC-A235-798260111389}" dt="2023-10-20T08:30:57.809" v="1822"/>
          <ac:spMkLst>
            <pc:docMk/>
            <pc:sldMk cId="1275956183" sldId="280"/>
            <ac:spMk id="116" creationId="{E172AE07-21F1-AB24-2483-B56FEC9F776B}"/>
          </ac:spMkLst>
        </pc:spChg>
        <pc:spChg chg="mod">
          <ac:chgData name="Mohammad Sonji (Student)" userId="95cc00cf-3b7c-4b6f-bc46-1865d94ee68f" providerId="ADAL" clId="{94EDE55D-327F-4ABC-A235-798260111389}" dt="2023-10-20T08:30:57.809" v="1822"/>
          <ac:spMkLst>
            <pc:docMk/>
            <pc:sldMk cId="1275956183" sldId="280"/>
            <ac:spMk id="117" creationId="{BF92401D-79BB-6D6B-4B22-4DE79931DF6C}"/>
          </ac:spMkLst>
        </pc:spChg>
        <pc:spChg chg="mod">
          <ac:chgData name="Mohammad Sonji (Student)" userId="95cc00cf-3b7c-4b6f-bc46-1865d94ee68f" providerId="ADAL" clId="{94EDE55D-327F-4ABC-A235-798260111389}" dt="2023-10-20T08:30:57.809" v="1822"/>
          <ac:spMkLst>
            <pc:docMk/>
            <pc:sldMk cId="1275956183" sldId="280"/>
            <ac:spMk id="122" creationId="{0A1E0605-5F36-B3F0-588B-266ED67C1261}"/>
          </ac:spMkLst>
        </pc:spChg>
        <pc:spChg chg="mod">
          <ac:chgData name="Mohammad Sonji (Student)" userId="95cc00cf-3b7c-4b6f-bc46-1865d94ee68f" providerId="ADAL" clId="{94EDE55D-327F-4ABC-A235-798260111389}" dt="2023-10-20T08:30:57.809" v="1822"/>
          <ac:spMkLst>
            <pc:docMk/>
            <pc:sldMk cId="1275956183" sldId="280"/>
            <ac:spMk id="123" creationId="{DC0D4CBF-B5DC-B7C6-7874-B9D609AFDC31}"/>
          </ac:spMkLst>
        </pc:spChg>
        <pc:spChg chg="mod">
          <ac:chgData name="Mohammad Sonji (Student)" userId="95cc00cf-3b7c-4b6f-bc46-1865d94ee68f" providerId="ADAL" clId="{94EDE55D-327F-4ABC-A235-798260111389}" dt="2023-10-20T08:30:57.809" v="1822"/>
          <ac:spMkLst>
            <pc:docMk/>
            <pc:sldMk cId="1275956183" sldId="280"/>
            <ac:spMk id="127" creationId="{989A3043-6870-CD3B-5CEA-A28E40F320CD}"/>
          </ac:spMkLst>
        </pc:spChg>
        <pc:spChg chg="mod">
          <ac:chgData name="Mohammad Sonji (Student)" userId="95cc00cf-3b7c-4b6f-bc46-1865d94ee68f" providerId="ADAL" clId="{94EDE55D-327F-4ABC-A235-798260111389}" dt="2023-10-20T08:30:57.809" v="1822"/>
          <ac:spMkLst>
            <pc:docMk/>
            <pc:sldMk cId="1275956183" sldId="280"/>
            <ac:spMk id="128" creationId="{6E609F51-0D2A-03C5-936A-CC40BB117939}"/>
          </ac:spMkLst>
        </pc:spChg>
        <pc:spChg chg="mod">
          <ac:chgData name="Mohammad Sonji (Student)" userId="95cc00cf-3b7c-4b6f-bc46-1865d94ee68f" providerId="ADAL" clId="{94EDE55D-327F-4ABC-A235-798260111389}" dt="2023-10-20T08:30:57.809" v="1822"/>
          <ac:spMkLst>
            <pc:docMk/>
            <pc:sldMk cId="1275956183" sldId="280"/>
            <ac:spMk id="132" creationId="{6E64B252-809E-CB57-F308-B73EDACCE696}"/>
          </ac:spMkLst>
        </pc:spChg>
        <pc:spChg chg="mod">
          <ac:chgData name="Mohammad Sonji (Student)" userId="95cc00cf-3b7c-4b6f-bc46-1865d94ee68f" providerId="ADAL" clId="{94EDE55D-327F-4ABC-A235-798260111389}" dt="2023-10-20T08:30:57.809" v="1822"/>
          <ac:spMkLst>
            <pc:docMk/>
            <pc:sldMk cId="1275956183" sldId="280"/>
            <ac:spMk id="133" creationId="{280FB5DF-9409-F177-354B-407CDE9ED96A}"/>
          </ac:spMkLst>
        </pc:spChg>
        <pc:spChg chg="mod">
          <ac:chgData name="Mohammad Sonji (Student)" userId="95cc00cf-3b7c-4b6f-bc46-1865d94ee68f" providerId="ADAL" clId="{94EDE55D-327F-4ABC-A235-798260111389}" dt="2023-10-20T08:30:57.809" v="1822"/>
          <ac:spMkLst>
            <pc:docMk/>
            <pc:sldMk cId="1275956183" sldId="280"/>
            <ac:spMk id="134" creationId="{651B51AC-0131-9596-321A-9A1E7E080F80}"/>
          </ac:spMkLst>
        </pc:spChg>
        <pc:spChg chg="mod">
          <ac:chgData name="Mohammad Sonji (Student)" userId="95cc00cf-3b7c-4b6f-bc46-1865d94ee68f" providerId="ADAL" clId="{94EDE55D-327F-4ABC-A235-798260111389}" dt="2023-10-20T08:30:57.809" v="1822"/>
          <ac:spMkLst>
            <pc:docMk/>
            <pc:sldMk cId="1275956183" sldId="280"/>
            <ac:spMk id="138" creationId="{DD691621-0D6D-A4EE-4911-2365AD517640}"/>
          </ac:spMkLst>
        </pc:spChg>
        <pc:spChg chg="mod">
          <ac:chgData name="Mohammad Sonji (Student)" userId="95cc00cf-3b7c-4b6f-bc46-1865d94ee68f" providerId="ADAL" clId="{94EDE55D-327F-4ABC-A235-798260111389}" dt="2023-10-20T08:30:57.809" v="1822"/>
          <ac:spMkLst>
            <pc:docMk/>
            <pc:sldMk cId="1275956183" sldId="280"/>
            <ac:spMk id="139" creationId="{A617967D-61DA-DC68-7A5E-5BF6EA9D06FF}"/>
          </ac:spMkLst>
        </pc:spChg>
        <pc:spChg chg="mod">
          <ac:chgData name="Mohammad Sonji (Student)" userId="95cc00cf-3b7c-4b6f-bc46-1865d94ee68f" providerId="ADAL" clId="{94EDE55D-327F-4ABC-A235-798260111389}" dt="2023-10-20T08:30:57.809" v="1822"/>
          <ac:spMkLst>
            <pc:docMk/>
            <pc:sldMk cId="1275956183" sldId="280"/>
            <ac:spMk id="140" creationId="{F5E3FC98-0FA5-2CC7-6007-E49F07E316D9}"/>
          </ac:spMkLst>
        </pc:spChg>
        <pc:spChg chg="mod">
          <ac:chgData name="Mohammad Sonji (Student)" userId="95cc00cf-3b7c-4b6f-bc46-1865d94ee68f" providerId="ADAL" clId="{94EDE55D-327F-4ABC-A235-798260111389}" dt="2023-10-20T08:30:57.809" v="1822"/>
          <ac:spMkLst>
            <pc:docMk/>
            <pc:sldMk cId="1275956183" sldId="280"/>
            <ac:spMk id="144" creationId="{1F061476-67D7-9950-E2B4-05137D92AA23}"/>
          </ac:spMkLst>
        </pc:spChg>
        <pc:spChg chg="mod">
          <ac:chgData name="Mohammad Sonji (Student)" userId="95cc00cf-3b7c-4b6f-bc46-1865d94ee68f" providerId="ADAL" clId="{94EDE55D-327F-4ABC-A235-798260111389}" dt="2023-10-20T08:30:57.809" v="1822"/>
          <ac:spMkLst>
            <pc:docMk/>
            <pc:sldMk cId="1275956183" sldId="280"/>
            <ac:spMk id="145" creationId="{F84EEB70-F98E-B0BA-037A-167305487FF9}"/>
          </ac:spMkLst>
        </pc:spChg>
        <pc:spChg chg="mod">
          <ac:chgData name="Mohammad Sonji (Student)" userId="95cc00cf-3b7c-4b6f-bc46-1865d94ee68f" providerId="ADAL" clId="{94EDE55D-327F-4ABC-A235-798260111389}" dt="2023-10-20T08:30:57.809" v="1822"/>
          <ac:spMkLst>
            <pc:docMk/>
            <pc:sldMk cId="1275956183" sldId="280"/>
            <ac:spMk id="149" creationId="{41685CDF-D9F2-409D-D701-56A8A5FC57DE}"/>
          </ac:spMkLst>
        </pc:spChg>
        <pc:spChg chg="mod">
          <ac:chgData name="Mohammad Sonji (Student)" userId="95cc00cf-3b7c-4b6f-bc46-1865d94ee68f" providerId="ADAL" clId="{94EDE55D-327F-4ABC-A235-798260111389}" dt="2023-10-20T08:30:57.809" v="1822"/>
          <ac:spMkLst>
            <pc:docMk/>
            <pc:sldMk cId="1275956183" sldId="280"/>
            <ac:spMk id="150" creationId="{25C1BA09-410B-7A44-4260-EB89CC3BE6F4}"/>
          </ac:spMkLst>
        </pc:spChg>
        <pc:spChg chg="mod">
          <ac:chgData name="Mohammad Sonji (Student)" userId="95cc00cf-3b7c-4b6f-bc46-1865d94ee68f" providerId="ADAL" clId="{94EDE55D-327F-4ABC-A235-798260111389}" dt="2023-10-20T08:30:57.809" v="1822"/>
          <ac:spMkLst>
            <pc:docMk/>
            <pc:sldMk cId="1275956183" sldId="280"/>
            <ac:spMk id="154" creationId="{9F815ADE-D067-EAEA-910B-2A19061FAEEB}"/>
          </ac:spMkLst>
        </pc:spChg>
        <pc:spChg chg="mod">
          <ac:chgData name="Mohammad Sonji (Student)" userId="95cc00cf-3b7c-4b6f-bc46-1865d94ee68f" providerId="ADAL" clId="{94EDE55D-327F-4ABC-A235-798260111389}" dt="2023-10-20T08:30:57.809" v="1822"/>
          <ac:spMkLst>
            <pc:docMk/>
            <pc:sldMk cId="1275956183" sldId="280"/>
            <ac:spMk id="155" creationId="{0F852C64-2A2A-F6BB-6E65-8D39E290301F}"/>
          </ac:spMkLst>
        </pc:spChg>
        <pc:spChg chg="mod">
          <ac:chgData name="Mohammad Sonji (Student)" userId="95cc00cf-3b7c-4b6f-bc46-1865d94ee68f" providerId="ADAL" clId="{94EDE55D-327F-4ABC-A235-798260111389}" dt="2023-10-20T08:30:57.809" v="1822"/>
          <ac:spMkLst>
            <pc:docMk/>
            <pc:sldMk cId="1275956183" sldId="280"/>
            <ac:spMk id="156" creationId="{E929B140-70BA-280E-3299-A2BEC8FB3FB5}"/>
          </ac:spMkLst>
        </pc:spChg>
        <pc:spChg chg="mod">
          <ac:chgData name="Mohammad Sonji (Student)" userId="95cc00cf-3b7c-4b6f-bc46-1865d94ee68f" providerId="ADAL" clId="{94EDE55D-327F-4ABC-A235-798260111389}" dt="2023-10-20T08:30:57.809" v="1822"/>
          <ac:spMkLst>
            <pc:docMk/>
            <pc:sldMk cId="1275956183" sldId="280"/>
            <ac:spMk id="160" creationId="{0AEE9F0B-A2C5-E32E-3805-EAA74A65D119}"/>
          </ac:spMkLst>
        </pc:spChg>
        <pc:spChg chg="mod">
          <ac:chgData name="Mohammad Sonji (Student)" userId="95cc00cf-3b7c-4b6f-bc46-1865d94ee68f" providerId="ADAL" clId="{94EDE55D-327F-4ABC-A235-798260111389}" dt="2023-10-20T08:30:57.809" v="1822"/>
          <ac:spMkLst>
            <pc:docMk/>
            <pc:sldMk cId="1275956183" sldId="280"/>
            <ac:spMk id="161" creationId="{84EA49FC-8FAE-1EDB-8748-C9683A629234}"/>
          </ac:spMkLst>
        </pc:spChg>
        <pc:spChg chg="mod">
          <ac:chgData name="Mohammad Sonji (Student)" userId="95cc00cf-3b7c-4b6f-bc46-1865d94ee68f" providerId="ADAL" clId="{94EDE55D-327F-4ABC-A235-798260111389}" dt="2023-10-20T08:30:57.809" v="1822"/>
          <ac:spMkLst>
            <pc:docMk/>
            <pc:sldMk cId="1275956183" sldId="280"/>
            <ac:spMk id="162" creationId="{6B6DC553-BD17-252F-A31A-01243CD85455}"/>
          </ac:spMkLst>
        </pc:spChg>
        <pc:spChg chg="mod">
          <ac:chgData name="Mohammad Sonji (Student)" userId="95cc00cf-3b7c-4b6f-bc46-1865d94ee68f" providerId="ADAL" clId="{94EDE55D-327F-4ABC-A235-798260111389}" dt="2023-10-20T08:30:57.809" v="1822"/>
          <ac:spMkLst>
            <pc:docMk/>
            <pc:sldMk cId="1275956183" sldId="280"/>
            <ac:spMk id="166" creationId="{36518C01-0910-58E3-7084-572F53AD6C6D}"/>
          </ac:spMkLst>
        </pc:spChg>
        <pc:spChg chg="mod">
          <ac:chgData name="Mohammad Sonji (Student)" userId="95cc00cf-3b7c-4b6f-bc46-1865d94ee68f" providerId="ADAL" clId="{94EDE55D-327F-4ABC-A235-798260111389}" dt="2023-10-20T08:30:57.809" v="1822"/>
          <ac:spMkLst>
            <pc:docMk/>
            <pc:sldMk cId="1275956183" sldId="280"/>
            <ac:spMk id="167" creationId="{6EB9AAC9-388C-7815-F722-C632DD314F8D}"/>
          </ac:spMkLst>
        </pc:spChg>
        <pc:spChg chg="mod">
          <ac:chgData name="Mohammad Sonji (Student)" userId="95cc00cf-3b7c-4b6f-bc46-1865d94ee68f" providerId="ADAL" clId="{94EDE55D-327F-4ABC-A235-798260111389}" dt="2023-10-20T08:30:57.809" v="1822"/>
          <ac:spMkLst>
            <pc:docMk/>
            <pc:sldMk cId="1275956183" sldId="280"/>
            <ac:spMk id="171" creationId="{10119937-C562-48C8-9E63-A96E31F5E19F}"/>
          </ac:spMkLst>
        </pc:spChg>
        <pc:spChg chg="mod">
          <ac:chgData name="Mohammad Sonji (Student)" userId="95cc00cf-3b7c-4b6f-bc46-1865d94ee68f" providerId="ADAL" clId="{94EDE55D-327F-4ABC-A235-798260111389}" dt="2023-10-20T08:30:57.809" v="1822"/>
          <ac:spMkLst>
            <pc:docMk/>
            <pc:sldMk cId="1275956183" sldId="280"/>
            <ac:spMk id="172" creationId="{D25AB02D-6DA6-79B0-2AA9-0B704647F9F9}"/>
          </ac:spMkLst>
        </pc:spChg>
        <pc:spChg chg="mod">
          <ac:chgData name="Mohammad Sonji (Student)" userId="95cc00cf-3b7c-4b6f-bc46-1865d94ee68f" providerId="ADAL" clId="{94EDE55D-327F-4ABC-A235-798260111389}" dt="2023-10-20T08:30:57.809" v="1822"/>
          <ac:spMkLst>
            <pc:docMk/>
            <pc:sldMk cId="1275956183" sldId="280"/>
            <ac:spMk id="177" creationId="{BE2B19B3-8766-4F3F-6676-DF887A025D44}"/>
          </ac:spMkLst>
        </pc:spChg>
        <pc:spChg chg="mod">
          <ac:chgData name="Mohammad Sonji (Student)" userId="95cc00cf-3b7c-4b6f-bc46-1865d94ee68f" providerId="ADAL" clId="{94EDE55D-327F-4ABC-A235-798260111389}" dt="2023-10-20T08:30:57.809" v="1822"/>
          <ac:spMkLst>
            <pc:docMk/>
            <pc:sldMk cId="1275956183" sldId="280"/>
            <ac:spMk id="178" creationId="{6DE98582-1CE4-47BF-3AB3-CA5A4AB254C2}"/>
          </ac:spMkLst>
        </pc:spChg>
        <pc:spChg chg="mod">
          <ac:chgData name="Mohammad Sonji (Student)" userId="95cc00cf-3b7c-4b6f-bc46-1865d94ee68f" providerId="ADAL" clId="{94EDE55D-327F-4ABC-A235-798260111389}" dt="2023-10-20T08:30:57.809" v="1822"/>
          <ac:spMkLst>
            <pc:docMk/>
            <pc:sldMk cId="1275956183" sldId="280"/>
            <ac:spMk id="179" creationId="{C4117928-CD51-4A25-8639-59451CE72909}"/>
          </ac:spMkLst>
        </pc:spChg>
        <pc:spChg chg="mod">
          <ac:chgData name="Mohammad Sonji (Student)" userId="95cc00cf-3b7c-4b6f-bc46-1865d94ee68f" providerId="ADAL" clId="{94EDE55D-327F-4ABC-A235-798260111389}" dt="2023-10-20T08:30:57.809" v="1822"/>
          <ac:spMkLst>
            <pc:docMk/>
            <pc:sldMk cId="1275956183" sldId="280"/>
            <ac:spMk id="184" creationId="{BD0654D1-275A-71C8-4647-79533FA08301}"/>
          </ac:spMkLst>
        </pc:spChg>
        <pc:spChg chg="mod">
          <ac:chgData name="Mohammad Sonji (Student)" userId="95cc00cf-3b7c-4b6f-bc46-1865d94ee68f" providerId="ADAL" clId="{94EDE55D-327F-4ABC-A235-798260111389}" dt="2023-10-20T08:30:57.809" v="1822"/>
          <ac:spMkLst>
            <pc:docMk/>
            <pc:sldMk cId="1275956183" sldId="280"/>
            <ac:spMk id="185" creationId="{DB77F682-A0F1-AF01-43A7-8F9553F9DCF3}"/>
          </ac:spMkLst>
        </pc:spChg>
        <pc:spChg chg="mod">
          <ac:chgData name="Mohammad Sonji (Student)" userId="95cc00cf-3b7c-4b6f-bc46-1865d94ee68f" providerId="ADAL" clId="{94EDE55D-327F-4ABC-A235-798260111389}" dt="2023-10-20T08:30:57.809" v="1822"/>
          <ac:spMkLst>
            <pc:docMk/>
            <pc:sldMk cId="1275956183" sldId="280"/>
            <ac:spMk id="186" creationId="{5CAAA0EA-0692-B620-03D0-399CDB7CE480}"/>
          </ac:spMkLst>
        </pc:spChg>
        <pc:spChg chg="mod">
          <ac:chgData name="Mohammad Sonji (Student)" userId="95cc00cf-3b7c-4b6f-bc46-1865d94ee68f" providerId="ADAL" clId="{94EDE55D-327F-4ABC-A235-798260111389}" dt="2023-10-20T08:30:57.809" v="1822"/>
          <ac:spMkLst>
            <pc:docMk/>
            <pc:sldMk cId="1275956183" sldId="280"/>
            <ac:spMk id="191" creationId="{1F117570-1F07-9D49-0309-890817B9C4F7}"/>
          </ac:spMkLst>
        </pc:spChg>
        <pc:spChg chg="mod">
          <ac:chgData name="Mohammad Sonji (Student)" userId="95cc00cf-3b7c-4b6f-bc46-1865d94ee68f" providerId="ADAL" clId="{94EDE55D-327F-4ABC-A235-798260111389}" dt="2023-10-20T08:30:57.809" v="1822"/>
          <ac:spMkLst>
            <pc:docMk/>
            <pc:sldMk cId="1275956183" sldId="280"/>
            <ac:spMk id="192" creationId="{EE8A05CD-1117-C97B-C144-9BF520550CDE}"/>
          </ac:spMkLst>
        </pc:spChg>
        <pc:spChg chg="mod">
          <ac:chgData name="Mohammad Sonji (Student)" userId="95cc00cf-3b7c-4b6f-bc46-1865d94ee68f" providerId="ADAL" clId="{94EDE55D-327F-4ABC-A235-798260111389}" dt="2023-10-20T08:30:57.809" v="1822"/>
          <ac:spMkLst>
            <pc:docMk/>
            <pc:sldMk cId="1275956183" sldId="280"/>
            <ac:spMk id="196" creationId="{81ED50DB-3D11-914A-28F5-135AE68D8048}"/>
          </ac:spMkLst>
        </pc:spChg>
        <pc:spChg chg="mod">
          <ac:chgData name="Mohammad Sonji (Student)" userId="95cc00cf-3b7c-4b6f-bc46-1865d94ee68f" providerId="ADAL" clId="{94EDE55D-327F-4ABC-A235-798260111389}" dt="2023-10-20T08:30:57.809" v="1822"/>
          <ac:spMkLst>
            <pc:docMk/>
            <pc:sldMk cId="1275956183" sldId="280"/>
            <ac:spMk id="197" creationId="{CC75415D-7E9E-B4F5-D057-B4BACD553619}"/>
          </ac:spMkLst>
        </pc:spChg>
        <pc:spChg chg="mod">
          <ac:chgData name="Mohammad Sonji (Student)" userId="95cc00cf-3b7c-4b6f-bc46-1865d94ee68f" providerId="ADAL" clId="{94EDE55D-327F-4ABC-A235-798260111389}" dt="2023-10-20T08:30:57.809" v="1822"/>
          <ac:spMkLst>
            <pc:docMk/>
            <pc:sldMk cId="1275956183" sldId="280"/>
            <ac:spMk id="201" creationId="{38B70E75-FE3D-C955-D2EF-E657B92FCFA0}"/>
          </ac:spMkLst>
        </pc:spChg>
        <pc:spChg chg="mod">
          <ac:chgData name="Mohammad Sonji (Student)" userId="95cc00cf-3b7c-4b6f-bc46-1865d94ee68f" providerId="ADAL" clId="{94EDE55D-327F-4ABC-A235-798260111389}" dt="2023-10-20T08:30:57.809" v="1822"/>
          <ac:spMkLst>
            <pc:docMk/>
            <pc:sldMk cId="1275956183" sldId="280"/>
            <ac:spMk id="202" creationId="{3B6F8322-5E04-9F52-F33A-A5A291625B28}"/>
          </ac:spMkLst>
        </pc:spChg>
        <pc:spChg chg="mod">
          <ac:chgData name="Mohammad Sonji (Student)" userId="95cc00cf-3b7c-4b6f-bc46-1865d94ee68f" providerId="ADAL" clId="{94EDE55D-327F-4ABC-A235-798260111389}" dt="2023-10-20T08:30:57.809" v="1822"/>
          <ac:spMkLst>
            <pc:docMk/>
            <pc:sldMk cId="1275956183" sldId="280"/>
            <ac:spMk id="203" creationId="{E0574869-0358-52D0-734D-AF2425F3C30C}"/>
          </ac:spMkLst>
        </pc:spChg>
        <pc:spChg chg="mod">
          <ac:chgData name="Mohammad Sonji (Student)" userId="95cc00cf-3b7c-4b6f-bc46-1865d94ee68f" providerId="ADAL" clId="{94EDE55D-327F-4ABC-A235-798260111389}" dt="2023-10-20T08:30:57.809" v="1822"/>
          <ac:spMkLst>
            <pc:docMk/>
            <pc:sldMk cId="1275956183" sldId="280"/>
            <ac:spMk id="207" creationId="{98BEA7C4-3202-7BB1-A444-7170D02B149F}"/>
          </ac:spMkLst>
        </pc:spChg>
        <pc:spChg chg="mod">
          <ac:chgData name="Mohammad Sonji (Student)" userId="95cc00cf-3b7c-4b6f-bc46-1865d94ee68f" providerId="ADAL" clId="{94EDE55D-327F-4ABC-A235-798260111389}" dt="2023-10-20T08:30:57.809" v="1822"/>
          <ac:spMkLst>
            <pc:docMk/>
            <pc:sldMk cId="1275956183" sldId="280"/>
            <ac:spMk id="208" creationId="{5C227E04-BCEB-E20E-5473-6972A582BD7F}"/>
          </ac:spMkLst>
        </pc:spChg>
        <pc:spChg chg="mod">
          <ac:chgData name="Mohammad Sonji (Student)" userId="95cc00cf-3b7c-4b6f-bc46-1865d94ee68f" providerId="ADAL" clId="{94EDE55D-327F-4ABC-A235-798260111389}" dt="2023-10-20T08:30:57.809" v="1822"/>
          <ac:spMkLst>
            <pc:docMk/>
            <pc:sldMk cId="1275956183" sldId="280"/>
            <ac:spMk id="209" creationId="{EC03385A-E731-7F40-E07A-A44A0DBC8D8F}"/>
          </ac:spMkLst>
        </pc:spChg>
        <pc:spChg chg="mod">
          <ac:chgData name="Mohammad Sonji (Student)" userId="95cc00cf-3b7c-4b6f-bc46-1865d94ee68f" providerId="ADAL" clId="{94EDE55D-327F-4ABC-A235-798260111389}" dt="2023-10-20T08:30:57.809" v="1822"/>
          <ac:spMkLst>
            <pc:docMk/>
            <pc:sldMk cId="1275956183" sldId="280"/>
            <ac:spMk id="213" creationId="{E75AA3A1-EBAC-2389-BF20-3C136617AC29}"/>
          </ac:spMkLst>
        </pc:spChg>
        <pc:spChg chg="mod">
          <ac:chgData name="Mohammad Sonji (Student)" userId="95cc00cf-3b7c-4b6f-bc46-1865d94ee68f" providerId="ADAL" clId="{94EDE55D-327F-4ABC-A235-798260111389}" dt="2023-10-20T08:30:57.809" v="1822"/>
          <ac:spMkLst>
            <pc:docMk/>
            <pc:sldMk cId="1275956183" sldId="280"/>
            <ac:spMk id="214" creationId="{2E6EEA9A-C6C2-1287-9525-3F177175D2BA}"/>
          </ac:spMkLst>
        </pc:spChg>
        <pc:spChg chg="mod">
          <ac:chgData name="Mohammad Sonji (Student)" userId="95cc00cf-3b7c-4b6f-bc46-1865d94ee68f" providerId="ADAL" clId="{94EDE55D-327F-4ABC-A235-798260111389}" dt="2023-10-20T08:30:57.809" v="1822"/>
          <ac:spMkLst>
            <pc:docMk/>
            <pc:sldMk cId="1275956183" sldId="280"/>
            <ac:spMk id="218" creationId="{608656FF-BA9A-2A38-36CE-6036C8E49D30}"/>
          </ac:spMkLst>
        </pc:spChg>
        <pc:spChg chg="mod">
          <ac:chgData name="Mohammad Sonji (Student)" userId="95cc00cf-3b7c-4b6f-bc46-1865d94ee68f" providerId="ADAL" clId="{94EDE55D-327F-4ABC-A235-798260111389}" dt="2023-10-20T08:30:57.809" v="1822"/>
          <ac:spMkLst>
            <pc:docMk/>
            <pc:sldMk cId="1275956183" sldId="280"/>
            <ac:spMk id="219" creationId="{D675DD76-73F7-624A-EA8B-F6523659F464}"/>
          </ac:spMkLst>
        </pc:spChg>
        <pc:spChg chg="mod">
          <ac:chgData name="Mohammad Sonji (Student)" userId="95cc00cf-3b7c-4b6f-bc46-1865d94ee68f" providerId="ADAL" clId="{94EDE55D-327F-4ABC-A235-798260111389}" dt="2023-10-20T08:30:57.809" v="1822"/>
          <ac:spMkLst>
            <pc:docMk/>
            <pc:sldMk cId="1275956183" sldId="280"/>
            <ac:spMk id="223" creationId="{E6CF2466-F088-4524-A8AD-037B7F008F19}"/>
          </ac:spMkLst>
        </pc:spChg>
        <pc:spChg chg="mod">
          <ac:chgData name="Mohammad Sonji (Student)" userId="95cc00cf-3b7c-4b6f-bc46-1865d94ee68f" providerId="ADAL" clId="{94EDE55D-327F-4ABC-A235-798260111389}" dt="2023-10-20T08:30:57.809" v="1822"/>
          <ac:spMkLst>
            <pc:docMk/>
            <pc:sldMk cId="1275956183" sldId="280"/>
            <ac:spMk id="224" creationId="{568D2ABD-F545-F122-DD24-010AB073D721}"/>
          </ac:spMkLst>
        </pc:spChg>
        <pc:spChg chg="mod">
          <ac:chgData name="Mohammad Sonji (Student)" userId="95cc00cf-3b7c-4b6f-bc46-1865d94ee68f" providerId="ADAL" clId="{94EDE55D-327F-4ABC-A235-798260111389}" dt="2023-10-20T08:30:57.809" v="1822"/>
          <ac:spMkLst>
            <pc:docMk/>
            <pc:sldMk cId="1275956183" sldId="280"/>
            <ac:spMk id="225" creationId="{A15E005D-2BDA-ACCC-FB34-B4125449969F}"/>
          </ac:spMkLst>
        </pc:spChg>
        <pc:spChg chg="mod">
          <ac:chgData name="Mohammad Sonji (Student)" userId="95cc00cf-3b7c-4b6f-bc46-1865d94ee68f" providerId="ADAL" clId="{94EDE55D-327F-4ABC-A235-798260111389}" dt="2023-10-20T08:30:57.809" v="1822"/>
          <ac:spMkLst>
            <pc:docMk/>
            <pc:sldMk cId="1275956183" sldId="280"/>
            <ac:spMk id="229" creationId="{70E3E565-2F3B-C75F-A72F-6F7A5600679A}"/>
          </ac:spMkLst>
        </pc:spChg>
        <pc:spChg chg="mod">
          <ac:chgData name="Mohammad Sonji (Student)" userId="95cc00cf-3b7c-4b6f-bc46-1865d94ee68f" providerId="ADAL" clId="{94EDE55D-327F-4ABC-A235-798260111389}" dt="2023-10-20T08:30:57.809" v="1822"/>
          <ac:spMkLst>
            <pc:docMk/>
            <pc:sldMk cId="1275956183" sldId="280"/>
            <ac:spMk id="230" creationId="{486A7038-79EF-AD65-DFDE-F29F3321E8E0}"/>
          </ac:spMkLst>
        </pc:spChg>
        <pc:spChg chg="mod">
          <ac:chgData name="Mohammad Sonji (Student)" userId="95cc00cf-3b7c-4b6f-bc46-1865d94ee68f" providerId="ADAL" clId="{94EDE55D-327F-4ABC-A235-798260111389}" dt="2023-10-20T08:30:57.809" v="1822"/>
          <ac:spMkLst>
            <pc:docMk/>
            <pc:sldMk cId="1275956183" sldId="280"/>
            <ac:spMk id="231" creationId="{4C06A17D-36DF-D63B-0FE7-316C248C86F4}"/>
          </ac:spMkLst>
        </pc:spChg>
        <pc:spChg chg="mod">
          <ac:chgData name="Mohammad Sonji (Student)" userId="95cc00cf-3b7c-4b6f-bc46-1865d94ee68f" providerId="ADAL" clId="{94EDE55D-327F-4ABC-A235-798260111389}" dt="2023-10-20T08:30:57.809" v="1822"/>
          <ac:spMkLst>
            <pc:docMk/>
            <pc:sldMk cId="1275956183" sldId="280"/>
            <ac:spMk id="235" creationId="{421E0D84-B2B1-9D8D-A61B-B3CB67259DE1}"/>
          </ac:spMkLst>
        </pc:spChg>
        <pc:spChg chg="mod">
          <ac:chgData name="Mohammad Sonji (Student)" userId="95cc00cf-3b7c-4b6f-bc46-1865d94ee68f" providerId="ADAL" clId="{94EDE55D-327F-4ABC-A235-798260111389}" dt="2023-10-20T08:30:57.809" v="1822"/>
          <ac:spMkLst>
            <pc:docMk/>
            <pc:sldMk cId="1275956183" sldId="280"/>
            <ac:spMk id="236" creationId="{59F06E25-44EC-31B1-E369-3618316F3E42}"/>
          </ac:spMkLst>
        </pc:spChg>
        <pc:spChg chg="mod">
          <ac:chgData name="Mohammad Sonji (Student)" userId="95cc00cf-3b7c-4b6f-bc46-1865d94ee68f" providerId="ADAL" clId="{94EDE55D-327F-4ABC-A235-798260111389}" dt="2023-10-20T08:30:57.809" v="1822"/>
          <ac:spMkLst>
            <pc:docMk/>
            <pc:sldMk cId="1275956183" sldId="280"/>
            <ac:spMk id="240" creationId="{C09C92E6-D2F9-34B7-E252-3F14DD19DFEB}"/>
          </ac:spMkLst>
        </pc:spChg>
        <pc:spChg chg="mod">
          <ac:chgData name="Mohammad Sonji (Student)" userId="95cc00cf-3b7c-4b6f-bc46-1865d94ee68f" providerId="ADAL" clId="{94EDE55D-327F-4ABC-A235-798260111389}" dt="2023-10-20T08:30:57.809" v="1822"/>
          <ac:spMkLst>
            <pc:docMk/>
            <pc:sldMk cId="1275956183" sldId="280"/>
            <ac:spMk id="241" creationId="{E5E36EB7-161F-29D5-9553-00AA0D24AEDB}"/>
          </ac:spMkLst>
        </pc:spChg>
        <pc:spChg chg="mod">
          <ac:chgData name="Mohammad Sonji (Student)" userId="95cc00cf-3b7c-4b6f-bc46-1865d94ee68f" providerId="ADAL" clId="{94EDE55D-327F-4ABC-A235-798260111389}" dt="2023-10-20T08:30:57.809" v="1822"/>
          <ac:spMkLst>
            <pc:docMk/>
            <pc:sldMk cId="1275956183" sldId="280"/>
            <ac:spMk id="246" creationId="{57747F0E-1386-5C63-A5AD-71EA9C9C54AD}"/>
          </ac:spMkLst>
        </pc:spChg>
        <pc:spChg chg="mod">
          <ac:chgData name="Mohammad Sonji (Student)" userId="95cc00cf-3b7c-4b6f-bc46-1865d94ee68f" providerId="ADAL" clId="{94EDE55D-327F-4ABC-A235-798260111389}" dt="2023-10-20T08:30:57.809" v="1822"/>
          <ac:spMkLst>
            <pc:docMk/>
            <pc:sldMk cId="1275956183" sldId="280"/>
            <ac:spMk id="247" creationId="{E9666A3A-2159-CC04-BF5B-951AE7BBD786}"/>
          </ac:spMkLst>
        </pc:spChg>
        <pc:spChg chg="mod">
          <ac:chgData name="Mohammad Sonji (Student)" userId="95cc00cf-3b7c-4b6f-bc46-1865d94ee68f" providerId="ADAL" clId="{94EDE55D-327F-4ABC-A235-798260111389}" dt="2023-10-20T08:30:57.809" v="1822"/>
          <ac:spMkLst>
            <pc:docMk/>
            <pc:sldMk cId="1275956183" sldId="280"/>
            <ac:spMk id="248" creationId="{4D71542D-7FF3-3EDB-5CBF-451F02988678}"/>
          </ac:spMkLst>
        </pc:spChg>
        <pc:spChg chg="mod">
          <ac:chgData name="Mohammad Sonji (Student)" userId="95cc00cf-3b7c-4b6f-bc46-1865d94ee68f" providerId="ADAL" clId="{94EDE55D-327F-4ABC-A235-798260111389}" dt="2023-10-20T08:30:57.809" v="1822"/>
          <ac:spMkLst>
            <pc:docMk/>
            <pc:sldMk cId="1275956183" sldId="280"/>
            <ac:spMk id="253" creationId="{F7EF1C9C-8040-0355-61FC-C512D1793ADC}"/>
          </ac:spMkLst>
        </pc:spChg>
        <pc:spChg chg="mod">
          <ac:chgData name="Mohammad Sonji (Student)" userId="95cc00cf-3b7c-4b6f-bc46-1865d94ee68f" providerId="ADAL" clId="{94EDE55D-327F-4ABC-A235-798260111389}" dt="2023-10-20T08:30:57.809" v="1822"/>
          <ac:spMkLst>
            <pc:docMk/>
            <pc:sldMk cId="1275956183" sldId="280"/>
            <ac:spMk id="254" creationId="{CF37C865-3BB2-A959-AF6F-EE48848596F9}"/>
          </ac:spMkLst>
        </pc:spChg>
        <pc:spChg chg="mod">
          <ac:chgData name="Mohammad Sonji (Student)" userId="95cc00cf-3b7c-4b6f-bc46-1865d94ee68f" providerId="ADAL" clId="{94EDE55D-327F-4ABC-A235-798260111389}" dt="2023-10-20T08:30:57.809" v="1822"/>
          <ac:spMkLst>
            <pc:docMk/>
            <pc:sldMk cId="1275956183" sldId="280"/>
            <ac:spMk id="255" creationId="{14ED6A04-CEAE-1978-9544-32363B297493}"/>
          </ac:spMkLst>
        </pc:spChg>
        <pc:spChg chg="mod">
          <ac:chgData name="Mohammad Sonji (Student)" userId="95cc00cf-3b7c-4b6f-bc46-1865d94ee68f" providerId="ADAL" clId="{94EDE55D-327F-4ABC-A235-798260111389}" dt="2023-10-20T08:30:57.809" v="1822"/>
          <ac:spMkLst>
            <pc:docMk/>
            <pc:sldMk cId="1275956183" sldId="280"/>
            <ac:spMk id="260" creationId="{502B1000-4D20-3707-5005-07B1037C8030}"/>
          </ac:spMkLst>
        </pc:spChg>
        <pc:spChg chg="mod">
          <ac:chgData name="Mohammad Sonji (Student)" userId="95cc00cf-3b7c-4b6f-bc46-1865d94ee68f" providerId="ADAL" clId="{94EDE55D-327F-4ABC-A235-798260111389}" dt="2023-10-20T08:30:57.809" v="1822"/>
          <ac:spMkLst>
            <pc:docMk/>
            <pc:sldMk cId="1275956183" sldId="280"/>
            <ac:spMk id="261" creationId="{C88B2709-6451-0599-23BF-6A87A25FA3A9}"/>
          </ac:spMkLst>
        </pc:spChg>
        <pc:spChg chg="mod">
          <ac:chgData name="Mohammad Sonji (Student)" userId="95cc00cf-3b7c-4b6f-bc46-1865d94ee68f" providerId="ADAL" clId="{94EDE55D-327F-4ABC-A235-798260111389}" dt="2023-10-20T08:30:57.809" v="1822"/>
          <ac:spMkLst>
            <pc:docMk/>
            <pc:sldMk cId="1275956183" sldId="280"/>
            <ac:spMk id="263" creationId="{BE2DDFBE-5627-6726-1998-74D10AC9F40A}"/>
          </ac:spMkLst>
        </pc:spChg>
        <pc:spChg chg="mod">
          <ac:chgData name="Mohammad Sonji (Student)" userId="95cc00cf-3b7c-4b6f-bc46-1865d94ee68f" providerId="ADAL" clId="{94EDE55D-327F-4ABC-A235-798260111389}" dt="2023-10-20T08:30:57.809" v="1822"/>
          <ac:spMkLst>
            <pc:docMk/>
            <pc:sldMk cId="1275956183" sldId="280"/>
            <ac:spMk id="264" creationId="{0752DEE8-832C-5BE4-CD53-8973483F9FCD}"/>
          </ac:spMkLst>
        </pc:spChg>
        <pc:spChg chg="mod">
          <ac:chgData name="Mohammad Sonji (Student)" userId="95cc00cf-3b7c-4b6f-bc46-1865d94ee68f" providerId="ADAL" clId="{94EDE55D-327F-4ABC-A235-798260111389}" dt="2023-10-20T08:30:57.809" v="1822"/>
          <ac:spMkLst>
            <pc:docMk/>
            <pc:sldMk cId="1275956183" sldId="280"/>
            <ac:spMk id="265" creationId="{8F1AA2CC-004A-5E14-AF78-883BDF1E1A01}"/>
          </ac:spMkLst>
        </pc:spChg>
        <pc:spChg chg="mod">
          <ac:chgData name="Mohammad Sonji (Student)" userId="95cc00cf-3b7c-4b6f-bc46-1865d94ee68f" providerId="ADAL" clId="{94EDE55D-327F-4ABC-A235-798260111389}" dt="2023-10-20T08:30:57.809" v="1822"/>
          <ac:spMkLst>
            <pc:docMk/>
            <pc:sldMk cId="1275956183" sldId="280"/>
            <ac:spMk id="268" creationId="{206ADD4A-B612-E77B-7585-4B80E82333CB}"/>
          </ac:spMkLst>
        </pc:spChg>
        <pc:spChg chg="mod">
          <ac:chgData name="Mohammad Sonji (Student)" userId="95cc00cf-3b7c-4b6f-bc46-1865d94ee68f" providerId="ADAL" clId="{94EDE55D-327F-4ABC-A235-798260111389}" dt="2023-10-20T08:30:57.809" v="1822"/>
          <ac:spMkLst>
            <pc:docMk/>
            <pc:sldMk cId="1275956183" sldId="280"/>
            <ac:spMk id="269" creationId="{583E055E-536F-EB8B-1074-387A4BC650B7}"/>
          </ac:spMkLst>
        </pc:spChg>
        <pc:spChg chg="mod">
          <ac:chgData name="Mohammad Sonji (Student)" userId="95cc00cf-3b7c-4b6f-bc46-1865d94ee68f" providerId="ADAL" clId="{94EDE55D-327F-4ABC-A235-798260111389}" dt="2023-10-20T08:30:57.809" v="1822"/>
          <ac:spMkLst>
            <pc:docMk/>
            <pc:sldMk cId="1275956183" sldId="280"/>
            <ac:spMk id="272" creationId="{91646FA3-81ED-6FF3-B8EA-8E07114593DA}"/>
          </ac:spMkLst>
        </pc:spChg>
        <pc:spChg chg="mod">
          <ac:chgData name="Mohammad Sonji (Student)" userId="95cc00cf-3b7c-4b6f-bc46-1865d94ee68f" providerId="ADAL" clId="{94EDE55D-327F-4ABC-A235-798260111389}" dt="2023-10-20T08:30:57.809" v="1822"/>
          <ac:spMkLst>
            <pc:docMk/>
            <pc:sldMk cId="1275956183" sldId="280"/>
            <ac:spMk id="274" creationId="{6D203F77-BA7C-DD3A-894B-A09BBD9A6CD6}"/>
          </ac:spMkLst>
        </pc:spChg>
        <pc:spChg chg="mod">
          <ac:chgData name="Mohammad Sonji (Student)" userId="95cc00cf-3b7c-4b6f-bc46-1865d94ee68f" providerId="ADAL" clId="{94EDE55D-327F-4ABC-A235-798260111389}" dt="2023-10-20T08:30:57.809" v="1822"/>
          <ac:spMkLst>
            <pc:docMk/>
            <pc:sldMk cId="1275956183" sldId="280"/>
            <ac:spMk id="275" creationId="{8155FF92-A143-AB91-0134-E2C31A34BB9D}"/>
          </ac:spMkLst>
        </pc:spChg>
        <pc:spChg chg="mod">
          <ac:chgData name="Mohammad Sonji (Student)" userId="95cc00cf-3b7c-4b6f-bc46-1865d94ee68f" providerId="ADAL" clId="{94EDE55D-327F-4ABC-A235-798260111389}" dt="2023-10-20T08:30:57.809" v="1822"/>
          <ac:spMkLst>
            <pc:docMk/>
            <pc:sldMk cId="1275956183" sldId="280"/>
            <ac:spMk id="276" creationId="{A1A3B534-2E22-6B12-037D-8D57E1A274F4}"/>
          </ac:spMkLst>
        </pc:spChg>
        <pc:spChg chg="mod">
          <ac:chgData name="Mohammad Sonji (Student)" userId="95cc00cf-3b7c-4b6f-bc46-1865d94ee68f" providerId="ADAL" clId="{94EDE55D-327F-4ABC-A235-798260111389}" dt="2023-10-20T08:30:57.809" v="1822"/>
          <ac:spMkLst>
            <pc:docMk/>
            <pc:sldMk cId="1275956183" sldId="280"/>
            <ac:spMk id="277" creationId="{5D2C120A-3DC4-FA5B-3FB2-4447EAF6AC51}"/>
          </ac:spMkLst>
        </pc:spChg>
        <pc:spChg chg="mod">
          <ac:chgData name="Mohammad Sonji (Student)" userId="95cc00cf-3b7c-4b6f-bc46-1865d94ee68f" providerId="ADAL" clId="{94EDE55D-327F-4ABC-A235-798260111389}" dt="2023-10-20T08:30:57.809" v="1822"/>
          <ac:spMkLst>
            <pc:docMk/>
            <pc:sldMk cId="1275956183" sldId="280"/>
            <ac:spMk id="279" creationId="{2B03C266-D259-C1FF-D41F-CCFCDB7E1C66}"/>
          </ac:spMkLst>
        </pc:spChg>
        <pc:spChg chg="mod">
          <ac:chgData name="Mohammad Sonji (Student)" userId="95cc00cf-3b7c-4b6f-bc46-1865d94ee68f" providerId="ADAL" clId="{94EDE55D-327F-4ABC-A235-798260111389}" dt="2023-10-20T08:30:57.809" v="1822"/>
          <ac:spMkLst>
            <pc:docMk/>
            <pc:sldMk cId="1275956183" sldId="280"/>
            <ac:spMk id="281" creationId="{F484C1C9-7FF9-313B-0950-4C3BB8B9D0FB}"/>
          </ac:spMkLst>
        </pc:spChg>
        <pc:spChg chg="mod">
          <ac:chgData name="Mohammad Sonji (Student)" userId="95cc00cf-3b7c-4b6f-bc46-1865d94ee68f" providerId="ADAL" clId="{94EDE55D-327F-4ABC-A235-798260111389}" dt="2023-10-20T08:30:57.809" v="1822"/>
          <ac:spMkLst>
            <pc:docMk/>
            <pc:sldMk cId="1275956183" sldId="280"/>
            <ac:spMk id="282" creationId="{3F23BDEF-060C-8229-886C-7B5EC6D01E2E}"/>
          </ac:spMkLst>
        </pc:spChg>
        <pc:spChg chg="mod">
          <ac:chgData name="Mohammad Sonji (Student)" userId="95cc00cf-3b7c-4b6f-bc46-1865d94ee68f" providerId="ADAL" clId="{94EDE55D-327F-4ABC-A235-798260111389}" dt="2023-10-20T08:30:57.809" v="1822"/>
          <ac:spMkLst>
            <pc:docMk/>
            <pc:sldMk cId="1275956183" sldId="280"/>
            <ac:spMk id="283" creationId="{6428E4B4-8030-4A62-CF0A-4CB35DCE3F88}"/>
          </ac:spMkLst>
        </pc:spChg>
        <pc:spChg chg="mod">
          <ac:chgData name="Mohammad Sonji (Student)" userId="95cc00cf-3b7c-4b6f-bc46-1865d94ee68f" providerId="ADAL" clId="{94EDE55D-327F-4ABC-A235-798260111389}" dt="2023-10-20T08:30:57.809" v="1822"/>
          <ac:spMkLst>
            <pc:docMk/>
            <pc:sldMk cId="1275956183" sldId="280"/>
            <ac:spMk id="285" creationId="{2018907B-4995-B613-0E3B-EBE54AF35D46}"/>
          </ac:spMkLst>
        </pc:spChg>
        <pc:spChg chg="mod">
          <ac:chgData name="Mohammad Sonji (Student)" userId="95cc00cf-3b7c-4b6f-bc46-1865d94ee68f" providerId="ADAL" clId="{94EDE55D-327F-4ABC-A235-798260111389}" dt="2023-10-20T08:30:57.809" v="1822"/>
          <ac:spMkLst>
            <pc:docMk/>
            <pc:sldMk cId="1275956183" sldId="280"/>
            <ac:spMk id="287" creationId="{51AC6CC8-821D-5674-CE3E-0C3D8203103F}"/>
          </ac:spMkLst>
        </pc:spChg>
        <pc:spChg chg="mod">
          <ac:chgData name="Mohammad Sonji (Student)" userId="95cc00cf-3b7c-4b6f-bc46-1865d94ee68f" providerId="ADAL" clId="{94EDE55D-327F-4ABC-A235-798260111389}" dt="2023-10-20T08:30:57.809" v="1822"/>
          <ac:spMkLst>
            <pc:docMk/>
            <pc:sldMk cId="1275956183" sldId="280"/>
            <ac:spMk id="289" creationId="{20715ECC-8BB1-9670-2589-02234B17DB7C}"/>
          </ac:spMkLst>
        </pc:spChg>
        <pc:spChg chg="mod">
          <ac:chgData name="Mohammad Sonji (Student)" userId="95cc00cf-3b7c-4b6f-bc46-1865d94ee68f" providerId="ADAL" clId="{94EDE55D-327F-4ABC-A235-798260111389}" dt="2023-10-20T08:30:57.809" v="1822"/>
          <ac:spMkLst>
            <pc:docMk/>
            <pc:sldMk cId="1275956183" sldId="280"/>
            <ac:spMk id="291" creationId="{4B65DF7B-CFD3-7238-C4DB-43A88274640A}"/>
          </ac:spMkLst>
        </pc:spChg>
        <pc:spChg chg="mod">
          <ac:chgData name="Mohammad Sonji (Student)" userId="95cc00cf-3b7c-4b6f-bc46-1865d94ee68f" providerId="ADAL" clId="{94EDE55D-327F-4ABC-A235-798260111389}" dt="2023-10-20T08:30:57.809" v="1822"/>
          <ac:spMkLst>
            <pc:docMk/>
            <pc:sldMk cId="1275956183" sldId="280"/>
            <ac:spMk id="293" creationId="{C0792032-7B95-A22D-FA44-A12337B2E886}"/>
          </ac:spMkLst>
        </pc:spChg>
        <pc:spChg chg="mod">
          <ac:chgData name="Mohammad Sonji (Student)" userId="95cc00cf-3b7c-4b6f-bc46-1865d94ee68f" providerId="ADAL" clId="{94EDE55D-327F-4ABC-A235-798260111389}" dt="2023-10-20T08:30:57.809" v="1822"/>
          <ac:spMkLst>
            <pc:docMk/>
            <pc:sldMk cId="1275956183" sldId="280"/>
            <ac:spMk id="296" creationId="{2A21C26E-E331-D4F5-F4F8-86224583631F}"/>
          </ac:spMkLst>
        </pc:spChg>
        <pc:spChg chg="add mod">
          <ac:chgData name="Mohammad Sonji (Student)" userId="95cc00cf-3b7c-4b6f-bc46-1865d94ee68f" providerId="ADAL" clId="{94EDE55D-327F-4ABC-A235-798260111389}" dt="2023-10-20T08:32:25.161" v="1865" actId="1035"/>
          <ac:spMkLst>
            <pc:docMk/>
            <pc:sldMk cId="1275956183" sldId="280"/>
            <ac:spMk id="298" creationId="{4996FB50-FCBB-8D24-00D9-16D0DB5914E4}"/>
          </ac:spMkLst>
        </pc:spChg>
        <pc:grpChg chg="add del mod">
          <ac:chgData name="Mohammad Sonji (Student)" userId="95cc00cf-3b7c-4b6f-bc46-1865d94ee68f" providerId="ADAL" clId="{94EDE55D-327F-4ABC-A235-798260111389}" dt="2023-10-20T08:30:59.593" v="1823"/>
          <ac:grpSpMkLst>
            <pc:docMk/>
            <pc:sldMk cId="1275956183" sldId="280"/>
            <ac:grpSpMk id="14" creationId="{D2812122-C9E0-6463-939E-17DB78F0EF2B}"/>
          </ac:grpSpMkLst>
        </pc:grpChg>
        <pc:grpChg chg="mod">
          <ac:chgData name="Mohammad Sonji (Student)" userId="95cc00cf-3b7c-4b6f-bc46-1865d94ee68f" providerId="ADAL" clId="{94EDE55D-327F-4ABC-A235-798260111389}" dt="2023-10-20T08:30:57.809" v="1822"/>
          <ac:grpSpMkLst>
            <pc:docMk/>
            <pc:sldMk cId="1275956183" sldId="280"/>
            <ac:grpSpMk id="22" creationId="{69CE7BE0-8C6A-539D-952C-BEA134F0F6BA}"/>
          </ac:grpSpMkLst>
        </pc:grpChg>
        <pc:grpChg chg="mod">
          <ac:chgData name="Mohammad Sonji (Student)" userId="95cc00cf-3b7c-4b6f-bc46-1865d94ee68f" providerId="ADAL" clId="{94EDE55D-327F-4ABC-A235-798260111389}" dt="2023-10-20T08:30:57.809" v="1822"/>
          <ac:grpSpMkLst>
            <pc:docMk/>
            <pc:sldMk cId="1275956183" sldId="280"/>
            <ac:grpSpMk id="23" creationId="{2569CA7D-E2E9-6100-85DF-04C6D983F084}"/>
          </ac:grpSpMkLst>
        </pc:grpChg>
        <pc:grpChg chg="mod">
          <ac:chgData name="Mohammad Sonji (Student)" userId="95cc00cf-3b7c-4b6f-bc46-1865d94ee68f" providerId="ADAL" clId="{94EDE55D-327F-4ABC-A235-798260111389}" dt="2023-10-20T08:30:57.809" v="1822"/>
          <ac:grpSpMkLst>
            <pc:docMk/>
            <pc:sldMk cId="1275956183" sldId="280"/>
            <ac:grpSpMk id="24" creationId="{1AF8716E-73EC-91FB-BB39-13FA3A2FEEE8}"/>
          </ac:grpSpMkLst>
        </pc:grpChg>
        <pc:grpChg chg="mod">
          <ac:chgData name="Mohammad Sonji (Student)" userId="95cc00cf-3b7c-4b6f-bc46-1865d94ee68f" providerId="ADAL" clId="{94EDE55D-327F-4ABC-A235-798260111389}" dt="2023-10-20T08:30:57.809" v="1822"/>
          <ac:grpSpMkLst>
            <pc:docMk/>
            <pc:sldMk cId="1275956183" sldId="280"/>
            <ac:grpSpMk id="26" creationId="{D7D83BA9-ABBA-D198-4D4F-572827BC6D1F}"/>
          </ac:grpSpMkLst>
        </pc:grpChg>
        <pc:grpChg chg="mod">
          <ac:chgData name="Mohammad Sonji (Student)" userId="95cc00cf-3b7c-4b6f-bc46-1865d94ee68f" providerId="ADAL" clId="{94EDE55D-327F-4ABC-A235-798260111389}" dt="2023-10-20T08:30:57.809" v="1822"/>
          <ac:grpSpMkLst>
            <pc:docMk/>
            <pc:sldMk cId="1275956183" sldId="280"/>
            <ac:grpSpMk id="27" creationId="{CC8F00B7-ABE2-09CA-8961-3C0D8DC85A8E}"/>
          </ac:grpSpMkLst>
        </pc:grpChg>
        <pc:grpChg chg="mod">
          <ac:chgData name="Mohammad Sonji (Student)" userId="95cc00cf-3b7c-4b6f-bc46-1865d94ee68f" providerId="ADAL" clId="{94EDE55D-327F-4ABC-A235-798260111389}" dt="2023-10-20T08:30:57.809" v="1822"/>
          <ac:grpSpMkLst>
            <pc:docMk/>
            <pc:sldMk cId="1275956183" sldId="280"/>
            <ac:grpSpMk id="28" creationId="{B6C610CF-5E8D-1D64-B90C-2AD7E6374197}"/>
          </ac:grpSpMkLst>
        </pc:grpChg>
        <pc:grpChg chg="mod">
          <ac:chgData name="Mohammad Sonji (Student)" userId="95cc00cf-3b7c-4b6f-bc46-1865d94ee68f" providerId="ADAL" clId="{94EDE55D-327F-4ABC-A235-798260111389}" dt="2023-10-20T08:30:57.809" v="1822"/>
          <ac:grpSpMkLst>
            <pc:docMk/>
            <pc:sldMk cId="1275956183" sldId="280"/>
            <ac:grpSpMk id="30" creationId="{2CA5A426-A917-1138-5122-032DF529EE01}"/>
          </ac:grpSpMkLst>
        </pc:grpChg>
        <pc:grpChg chg="mod">
          <ac:chgData name="Mohammad Sonji (Student)" userId="95cc00cf-3b7c-4b6f-bc46-1865d94ee68f" providerId="ADAL" clId="{94EDE55D-327F-4ABC-A235-798260111389}" dt="2023-10-20T08:30:57.809" v="1822"/>
          <ac:grpSpMkLst>
            <pc:docMk/>
            <pc:sldMk cId="1275956183" sldId="280"/>
            <ac:grpSpMk id="31" creationId="{E00D4410-42B9-AA98-C326-84ED9A99B13D}"/>
          </ac:grpSpMkLst>
        </pc:grpChg>
        <pc:grpChg chg="mod">
          <ac:chgData name="Mohammad Sonji (Student)" userId="95cc00cf-3b7c-4b6f-bc46-1865d94ee68f" providerId="ADAL" clId="{94EDE55D-327F-4ABC-A235-798260111389}" dt="2023-10-20T08:30:57.809" v="1822"/>
          <ac:grpSpMkLst>
            <pc:docMk/>
            <pc:sldMk cId="1275956183" sldId="280"/>
            <ac:grpSpMk id="32" creationId="{8E32E97E-532B-8803-C73D-7FAD29F2B39C}"/>
          </ac:grpSpMkLst>
        </pc:grpChg>
        <pc:grpChg chg="mod">
          <ac:chgData name="Mohammad Sonji (Student)" userId="95cc00cf-3b7c-4b6f-bc46-1865d94ee68f" providerId="ADAL" clId="{94EDE55D-327F-4ABC-A235-798260111389}" dt="2023-10-20T08:30:57.809" v="1822"/>
          <ac:grpSpMkLst>
            <pc:docMk/>
            <pc:sldMk cId="1275956183" sldId="280"/>
            <ac:grpSpMk id="55" creationId="{FB4CEE2E-8661-37D0-82BE-757818A9E01B}"/>
          </ac:grpSpMkLst>
        </pc:grpChg>
        <pc:grpChg chg="mod">
          <ac:chgData name="Mohammad Sonji (Student)" userId="95cc00cf-3b7c-4b6f-bc46-1865d94ee68f" providerId="ADAL" clId="{94EDE55D-327F-4ABC-A235-798260111389}" dt="2023-10-20T08:30:57.809" v="1822"/>
          <ac:grpSpMkLst>
            <pc:docMk/>
            <pc:sldMk cId="1275956183" sldId="280"/>
            <ac:grpSpMk id="56" creationId="{504683D8-5205-2A53-7387-2B313891F513}"/>
          </ac:grpSpMkLst>
        </pc:grpChg>
        <pc:grpChg chg="mod">
          <ac:chgData name="Mohammad Sonji (Student)" userId="95cc00cf-3b7c-4b6f-bc46-1865d94ee68f" providerId="ADAL" clId="{94EDE55D-327F-4ABC-A235-798260111389}" dt="2023-10-20T08:30:57.809" v="1822"/>
          <ac:grpSpMkLst>
            <pc:docMk/>
            <pc:sldMk cId="1275956183" sldId="280"/>
            <ac:grpSpMk id="57" creationId="{77360426-3B19-EA12-A2B3-CA294E80E32A}"/>
          </ac:grpSpMkLst>
        </pc:grpChg>
        <pc:grpChg chg="mod">
          <ac:chgData name="Mohammad Sonji (Student)" userId="95cc00cf-3b7c-4b6f-bc46-1865d94ee68f" providerId="ADAL" clId="{94EDE55D-327F-4ABC-A235-798260111389}" dt="2023-10-20T08:30:57.809" v="1822"/>
          <ac:grpSpMkLst>
            <pc:docMk/>
            <pc:sldMk cId="1275956183" sldId="280"/>
            <ac:grpSpMk id="62" creationId="{FD622552-EA72-9170-A7F8-1BD5261CDF2B}"/>
          </ac:grpSpMkLst>
        </pc:grpChg>
        <pc:grpChg chg="mod">
          <ac:chgData name="Mohammad Sonji (Student)" userId="95cc00cf-3b7c-4b6f-bc46-1865d94ee68f" providerId="ADAL" clId="{94EDE55D-327F-4ABC-A235-798260111389}" dt="2023-10-20T08:30:57.809" v="1822"/>
          <ac:grpSpMkLst>
            <pc:docMk/>
            <pc:sldMk cId="1275956183" sldId="280"/>
            <ac:grpSpMk id="68" creationId="{56E4B3EF-C29B-3F49-1347-3453C648F859}"/>
          </ac:grpSpMkLst>
        </pc:grpChg>
        <pc:grpChg chg="mod">
          <ac:chgData name="Mohammad Sonji (Student)" userId="95cc00cf-3b7c-4b6f-bc46-1865d94ee68f" providerId="ADAL" clId="{94EDE55D-327F-4ABC-A235-798260111389}" dt="2023-10-20T08:30:57.809" v="1822"/>
          <ac:grpSpMkLst>
            <pc:docMk/>
            <pc:sldMk cId="1275956183" sldId="280"/>
            <ac:grpSpMk id="74" creationId="{B6811E6B-DC1F-E255-1F02-C9456B468B38}"/>
          </ac:grpSpMkLst>
        </pc:grpChg>
        <pc:grpChg chg="mod">
          <ac:chgData name="Mohammad Sonji (Student)" userId="95cc00cf-3b7c-4b6f-bc46-1865d94ee68f" providerId="ADAL" clId="{94EDE55D-327F-4ABC-A235-798260111389}" dt="2023-10-20T08:30:57.809" v="1822"/>
          <ac:grpSpMkLst>
            <pc:docMk/>
            <pc:sldMk cId="1275956183" sldId="280"/>
            <ac:grpSpMk id="77" creationId="{548FF42A-5333-6A15-E18E-6624FB3DB7F5}"/>
          </ac:grpSpMkLst>
        </pc:grpChg>
        <pc:grpChg chg="mod">
          <ac:chgData name="Mohammad Sonji (Student)" userId="95cc00cf-3b7c-4b6f-bc46-1865d94ee68f" providerId="ADAL" clId="{94EDE55D-327F-4ABC-A235-798260111389}" dt="2023-10-20T08:30:57.809" v="1822"/>
          <ac:grpSpMkLst>
            <pc:docMk/>
            <pc:sldMk cId="1275956183" sldId="280"/>
            <ac:grpSpMk id="78" creationId="{10281968-DDA5-E98B-FEB8-9D95DE39C054}"/>
          </ac:grpSpMkLst>
        </pc:grpChg>
        <pc:grpChg chg="mod">
          <ac:chgData name="Mohammad Sonji (Student)" userId="95cc00cf-3b7c-4b6f-bc46-1865d94ee68f" providerId="ADAL" clId="{94EDE55D-327F-4ABC-A235-798260111389}" dt="2023-10-20T08:30:57.809" v="1822"/>
          <ac:grpSpMkLst>
            <pc:docMk/>
            <pc:sldMk cId="1275956183" sldId="280"/>
            <ac:grpSpMk id="79" creationId="{58EAFF64-F4C8-A8A8-A004-9D3371CCC151}"/>
          </ac:grpSpMkLst>
        </pc:grpChg>
        <pc:grpChg chg="mod">
          <ac:chgData name="Mohammad Sonji (Student)" userId="95cc00cf-3b7c-4b6f-bc46-1865d94ee68f" providerId="ADAL" clId="{94EDE55D-327F-4ABC-A235-798260111389}" dt="2023-10-20T08:30:57.809" v="1822"/>
          <ac:grpSpMkLst>
            <pc:docMk/>
            <pc:sldMk cId="1275956183" sldId="280"/>
            <ac:grpSpMk id="84" creationId="{A715C9BE-B160-D6FE-1680-243EE970F48A}"/>
          </ac:grpSpMkLst>
        </pc:grpChg>
        <pc:grpChg chg="mod">
          <ac:chgData name="Mohammad Sonji (Student)" userId="95cc00cf-3b7c-4b6f-bc46-1865d94ee68f" providerId="ADAL" clId="{94EDE55D-327F-4ABC-A235-798260111389}" dt="2023-10-20T08:30:57.809" v="1822"/>
          <ac:grpSpMkLst>
            <pc:docMk/>
            <pc:sldMk cId="1275956183" sldId="280"/>
            <ac:grpSpMk id="90" creationId="{50EFE9C5-6416-44F1-7B22-A3C8DD352100}"/>
          </ac:grpSpMkLst>
        </pc:grpChg>
        <pc:grpChg chg="mod">
          <ac:chgData name="Mohammad Sonji (Student)" userId="95cc00cf-3b7c-4b6f-bc46-1865d94ee68f" providerId="ADAL" clId="{94EDE55D-327F-4ABC-A235-798260111389}" dt="2023-10-20T08:30:57.809" v="1822"/>
          <ac:grpSpMkLst>
            <pc:docMk/>
            <pc:sldMk cId="1275956183" sldId="280"/>
            <ac:grpSpMk id="96" creationId="{115FDE90-2D6B-C031-47C1-042290169ED9}"/>
          </ac:grpSpMkLst>
        </pc:grpChg>
        <pc:grpChg chg="mod">
          <ac:chgData name="Mohammad Sonji (Student)" userId="95cc00cf-3b7c-4b6f-bc46-1865d94ee68f" providerId="ADAL" clId="{94EDE55D-327F-4ABC-A235-798260111389}" dt="2023-10-20T08:30:57.809" v="1822"/>
          <ac:grpSpMkLst>
            <pc:docMk/>
            <pc:sldMk cId="1275956183" sldId="280"/>
            <ac:grpSpMk id="99" creationId="{F4C97B9B-4547-7382-73DF-354DE1189782}"/>
          </ac:grpSpMkLst>
        </pc:grpChg>
        <pc:grpChg chg="mod">
          <ac:chgData name="Mohammad Sonji (Student)" userId="95cc00cf-3b7c-4b6f-bc46-1865d94ee68f" providerId="ADAL" clId="{94EDE55D-327F-4ABC-A235-798260111389}" dt="2023-10-20T08:30:57.809" v="1822"/>
          <ac:grpSpMkLst>
            <pc:docMk/>
            <pc:sldMk cId="1275956183" sldId="280"/>
            <ac:grpSpMk id="100" creationId="{EC5E4879-9D82-E9D2-B7B9-7940920DC5A7}"/>
          </ac:grpSpMkLst>
        </pc:grpChg>
        <pc:grpChg chg="mod">
          <ac:chgData name="Mohammad Sonji (Student)" userId="95cc00cf-3b7c-4b6f-bc46-1865d94ee68f" providerId="ADAL" clId="{94EDE55D-327F-4ABC-A235-798260111389}" dt="2023-10-20T08:30:57.809" v="1822"/>
          <ac:grpSpMkLst>
            <pc:docMk/>
            <pc:sldMk cId="1275956183" sldId="280"/>
            <ac:grpSpMk id="101" creationId="{B704C81D-CDD0-AF7C-37D0-FE9C0E4CF4FB}"/>
          </ac:grpSpMkLst>
        </pc:grpChg>
        <pc:grpChg chg="mod">
          <ac:chgData name="Mohammad Sonji (Student)" userId="95cc00cf-3b7c-4b6f-bc46-1865d94ee68f" providerId="ADAL" clId="{94EDE55D-327F-4ABC-A235-798260111389}" dt="2023-10-20T08:30:57.809" v="1822"/>
          <ac:grpSpMkLst>
            <pc:docMk/>
            <pc:sldMk cId="1275956183" sldId="280"/>
            <ac:grpSpMk id="104" creationId="{4451D71F-D23F-9CBF-C6B9-5AFF2DE7B725}"/>
          </ac:grpSpMkLst>
        </pc:grpChg>
        <pc:grpChg chg="mod">
          <ac:chgData name="Mohammad Sonji (Student)" userId="95cc00cf-3b7c-4b6f-bc46-1865d94ee68f" providerId="ADAL" clId="{94EDE55D-327F-4ABC-A235-798260111389}" dt="2023-10-20T08:30:57.809" v="1822"/>
          <ac:grpSpMkLst>
            <pc:docMk/>
            <pc:sldMk cId="1275956183" sldId="280"/>
            <ac:grpSpMk id="107" creationId="{B5D0573C-D968-B8B6-BE14-AB79C5FA0C4C}"/>
          </ac:grpSpMkLst>
        </pc:grpChg>
        <pc:grpChg chg="mod">
          <ac:chgData name="Mohammad Sonji (Student)" userId="95cc00cf-3b7c-4b6f-bc46-1865d94ee68f" providerId="ADAL" clId="{94EDE55D-327F-4ABC-A235-798260111389}" dt="2023-10-20T08:30:57.809" v="1822"/>
          <ac:grpSpMkLst>
            <pc:docMk/>
            <pc:sldMk cId="1275956183" sldId="280"/>
            <ac:grpSpMk id="111" creationId="{D1B563F9-3B09-D1CF-5B34-DBBAADAEA7C5}"/>
          </ac:grpSpMkLst>
        </pc:grpChg>
        <pc:grpChg chg="mod">
          <ac:chgData name="Mohammad Sonji (Student)" userId="95cc00cf-3b7c-4b6f-bc46-1865d94ee68f" providerId="ADAL" clId="{94EDE55D-327F-4ABC-A235-798260111389}" dt="2023-10-20T08:30:57.809" v="1822"/>
          <ac:grpSpMkLst>
            <pc:docMk/>
            <pc:sldMk cId="1275956183" sldId="280"/>
            <ac:grpSpMk id="114" creationId="{8440B3FC-57F9-A63D-3661-A34508551240}"/>
          </ac:grpSpMkLst>
        </pc:grpChg>
        <pc:grpChg chg="mod">
          <ac:chgData name="Mohammad Sonji (Student)" userId="95cc00cf-3b7c-4b6f-bc46-1865d94ee68f" providerId="ADAL" clId="{94EDE55D-327F-4ABC-A235-798260111389}" dt="2023-10-20T08:30:57.809" v="1822"/>
          <ac:grpSpMkLst>
            <pc:docMk/>
            <pc:sldMk cId="1275956183" sldId="280"/>
            <ac:grpSpMk id="118" creationId="{B1B0291A-FF50-48A1-6466-27DEB5DF6B99}"/>
          </ac:grpSpMkLst>
        </pc:grpChg>
        <pc:grpChg chg="mod">
          <ac:chgData name="Mohammad Sonji (Student)" userId="95cc00cf-3b7c-4b6f-bc46-1865d94ee68f" providerId="ADAL" clId="{94EDE55D-327F-4ABC-A235-798260111389}" dt="2023-10-20T08:30:57.809" v="1822"/>
          <ac:grpSpMkLst>
            <pc:docMk/>
            <pc:sldMk cId="1275956183" sldId="280"/>
            <ac:grpSpMk id="121" creationId="{6F66659D-3B8A-450E-DC01-778C181CDFF6}"/>
          </ac:grpSpMkLst>
        </pc:grpChg>
        <pc:grpChg chg="mod">
          <ac:chgData name="Mohammad Sonji (Student)" userId="95cc00cf-3b7c-4b6f-bc46-1865d94ee68f" providerId="ADAL" clId="{94EDE55D-327F-4ABC-A235-798260111389}" dt="2023-10-20T08:30:57.809" v="1822"/>
          <ac:grpSpMkLst>
            <pc:docMk/>
            <pc:sldMk cId="1275956183" sldId="280"/>
            <ac:grpSpMk id="124" creationId="{0516C755-D6F9-63CF-B958-38F2A9F1D8FD}"/>
          </ac:grpSpMkLst>
        </pc:grpChg>
        <pc:grpChg chg="mod">
          <ac:chgData name="Mohammad Sonji (Student)" userId="95cc00cf-3b7c-4b6f-bc46-1865d94ee68f" providerId="ADAL" clId="{94EDE55D-327F-4ABC-A235-798260111389}" dt="2023-10-20T08:30:57.809" v="1822"/>
          <ac:grpSpMkLst>
            <pc:docMk/>
            <pc:sldMk cId="1275956183" sldId="280"/>
            <ac:grpSpMk id="125" creationId="{1C40B78C-18BE-21CB-E61B-80F697DF8CDB}"/>
          </ac:grpSpMkLst>
        </pc:grpChg>
        <pc:grpChg chg="mod">
          <ac:chgData name="Mohammad Sonji (Student)" userId="95cc00cf-3b7c-4b6f-bc46-1865d94ee68f" providerId="ADAL" clId="{94EDE55D-327F-4ABC-A235-798260111389}" dt="2023-10-20T08:30:57.809" v="1822"/>
          <ac:grpSpMkLst>
            <pc:docMk/>
            <pc:sldMk cId="1275956183" sldId="280"/>
            <ac:grpSpMk id="126" creationId="{3ECE60C3-2DCB-E59C-86E0-DC9E49C9586A}"/>
          </ac:grpSpMkLst>
        </pc:grpChg>
        <pc:grpChg chg="mod">
          <ac:chgData name="Mohammad Sonji (Student)" userId="95cc00cf-3b7c-4b6f-bc46-1865d94ee68f" providerId="ADAL" clId="{94EDE55D-327F-4ABC-A235-798260111389}" dt="2023-10-20T08:30:57.809" v="1822"/>
          <ac:grpSpMkLst>
            <pc:docMk/>
            <pc:sldMk cId="1275956183" sldId="280"/>
            <ac:grpSpMk id="131" creationId="{4E060669-AB42-E7AB-CE35-7530EF1E3EDC}"/>
          </ac:grpSpMkLst>
        </pc:grpChg>
        <pc:grpChg chg="mod">
          <ac:chgData name="Mohammad Sonji (Student)" userId="95cc00cf-3b7c-4b6f-bc46-1865d94ee68f" providerId="ADAL" clId="{94EDE55D-327F-4ABC-A235-798260111389}" dt="2023-10-20T08:30:57.809" v="1822"/>
          <ac:grpSpMkLst>
            <pc:docMk/>
            <pc:sldMk cId="1275956183" sldId="280"/>
            <ac:grpSpMk id="137" creationId="{43040829-38D4-D97D-B813-597A52040293}"/>
          </ac:grpSpMkLst>
        </pc:grpChg>
        <pc:grpChg chg="mod">
          <ac:chgData name="Mohammad Sonji (Student)" userId="95cc00cf-3b7c-4b6f-bc46-1865d94ee68f" providerId="ADAL" clId="{94EDE55D-327F-4ABC-A235-798260111389}" dt="2023-10-20T08:30:57.809" v="1822"/>
          <ac:grpSpMkLst>
            <pc:docMk/>
            <pc:sldMk cId="1275956183" sldId="280"/>
            <ac:grpSpMk id="143" creationId="{7514431B-45F6-8459-B6DA-D70540E034DF}"/>
          </ac:grpSpMkLst>
        </pc:grpChg>
        <pc:grpChg chg="mod">
          <ac:chgData name="Mohammad Sonji (Student)" userId="95cc00cf-3b7c-4b6f-bc46-1865d94ee68f" providerId="ADAL" clId="{94EDE55D-327F-4ABC-A235-798260111389}" dt="2023-10-20T08:30:57.809" v="1822"/>
          <ac:grpSpMkLst>
            <pc:docMk/>
            <pc:sldMk cId="1275956183" sldId="280"/>
            <ac:grpSpMk id="146" creationId="{BF70E2B1-7FA7-E8AB-0FE2-2A81C9665B6F}"/>
          </ac:grpSpMkLst>
        </pc:grpChg>
        <pc:grpChg chg="mod">
          <ac:chgData name="Mohammad Sonji (Student)" userId="95cc00cf-3b7c-4b6f-bc46-1865d94ee68f" providerId="ADAL" clId="{94EDE55D-327F-4ABC-A235-798260111389}" dt="2023-10-20T08:30:57.809" v="1822"/>
          <ac:grpSpMkLst>
            <pc:docMk/>
            <pc:sldMk cId="1275956183" sldId="280"/>
            <ac:grpSpMk id="147" creationId="{3F834A95-C908-A40E-C0DC-0FD02AF50C0E}"/>
          </ac:grpSpMkLst>
        </pc:grpChg>
        <pc:grpChg chg="mod">
          <ac:chgData name="Mohammad Sonji (Student)" userId="95cc00cf-3b7c-4b6f-bc46-1865d94ee68f" providerId="ADAL" clId="{94EDE55D-327F-4ABC-A235-798260111389}" dt="2023-10-20T08:30:57.809" v="1822"/>
          <ac:grpSpMkLst>
            <pc:docMk/>
            <pc:sldMk cId="1275956183" sldId="280"/>
            <ac:grpSpMk id="148" creationId="{E7DB52F5-285B-306A-C750-7A5095F198BE}"/>
          </ac:grpSpMkLst>
        </pc:grpChg>
        <pc:grpChg chg="mod">
          <ac:chgData name="Mohammad Sonji (Student)" userId="95cc00cf-3b7c-4b6f-bc46-1865d94ee68f" providerId="ADAL" clId="{94EDE55D-327F-4ABC-A235-798260111389}" dt="2023-10-20T08:30:57.809" v="1822"/>
          <ac:grpSpMkLst>
            <pc:docMk/>
            <pc:sldMk cId="1275956183" sldId="280"/>
            <ac:grpSpMk id="153" creationId="{CA46ECD1-C213-0496-0DD8-C12F3B58965B}"/>
          </ac:grpSpMkLst>
        </pc:grpChg>
        <pc:grpChg chg="mod">
          <ac:chgData name="Mohammad Sonji (Student)" userId="95cc00cf-3b7c-4b6f-bc46-1865d94ee68f" providerId="ADAL" clId="{94EDE55D-327F-4ABC-A235-798260111389}" dt="2023-10-20T08:30:57.809" v="1822"/>
          <ac:grpSpMkLst>
            <pc:docMk/>
            <pc:sldMk cId="1275956183" sldId="280"/>
            <ac:grpSpMk id="159" creationId="{6B732CDD-4A82-597A-7033-C50E19D864A8}"/>
          </ac:grpSpMkLst>
        </pc:grpChg>
        <pc:grpChg chg="mod">
          <ac:chgData name="Mohammad Sonji (Student)" userId="95cc00cf-3b7c-4b6f-bc46-1865d94ee68f" providerId="ADAL" clId="{94EDE55D-327F-4ABC-A235-798260111389}" dt="2023-10-20T08:30:57.809" v="1822"/>
          <ac:grpSpMkLst>
            <pc:docMk/>
            <pc:sldMk cId="1275956183" sldId="280"/>
            <ac:grpSpMk id="165" creationId="{743D6EBE-AC2F-FBF1-1725-366DCB706323}"/>
          </ac:grpSpMkLst>
        </pc:grpChg>
        <pc:grpChg chg="mod">
          <ac:chgData name="Mohammad Sonji (Student)" userId="95cc00cf-3b7c-4b6f-bc46-1865d94ee68f" providerId="ADAL" clId="{94EDE55D-327F-4ABC-A235-798260111389}" dt="2023-10-20T08:30:57.809" v="1822"/>
          <ac:grpSpMkLst>
            <pc:docMk/>
            <pc:sldMk cId="1275956183" sldId="280"/>
            <ac:grpSpMk id="168" creationId="{AD6ECF4F-1616-0D1A-822B-29342DCBE1E0}"/>
          </ac:grpSpMkLst>
        </pc:grpChg>
        <pc:grpChg chg="mod">
          <ac:chgData name="Mohammad Sonji (Student)" userId="95cc00cf-3b7c-4b6f-bc46-1865d94ee68f" providerId="ADAL" clId="{94EDE55D-327F-4ABC-A235-798260111389}" dt="2023-10-20T08:30:57.809" v="1822"/>
          <ac:grpSpMkLst>
            <pc:docMk/>
            <pc:sldMk cId="1275956183" sldId="280"/>
            <ac:grpSpMk id="169" creationId="{D02C1F9B-4F9E-CD49-4B8E-96CA1AB04223}"/>
          </ac:grpSpMkLst>
        </pc:grpChg>
        <pc:grpChg chg="mod">
          <ac:chgData name="Mohammad Sonji (Student)" userId="95cc00cf-3b7c-4b6f-bc46-1865d94ee68f" providerId="ADAL" clId="{94EDE55D-327F-4ABC-A235-798260111389}" dt="2023-10-20T08:30:57.809" v="1822"/>
          <ac:grpSpMkLst>
            <pc:docMk/>
            <pc:sldMk cId="1275956183" sldId="280"/>
            <ac:grpSpMk id="170" creationId="{965641E6-CA3D-1EEE-C0A4-60582A2EA9B5}"/>
          </ac:grpSpMkLst>
        </pc:grpChg>
        <pc:grpChg chg="mod">
          <ac:chgData name="Mohammad Sonji (Student)" userId="95cc00cf-3b7c-4b6f-bc46-1865d94ee68f" providerId="ADAL" clId="{94EDE55D-327F-4ABC-A235-798260111389}" dt="2023-10-20T08:30:57.809" v="1822"/>
          <ac:grpSpMkLst>
            <pc:docMk/>
            <pc:sldMk cId="1275956183" sldId="280"/>
            <ac:grpSpMk id="173" creationId="{ED2BBA0C-2E21-CDCB-9182-8F9B43FE81E3}"/>
          </ac:grpSpMkLst>
        </pc:grpChg>
        <pc:grpChg chg="mod">
          <ac:chgData name="Mohammad Sonji (Student)" userId="95cc00cf-3b7c-4b6f-bc46-1865d94ee68f" providerId="ADAL" clId="{94EDE55D-327F-4ABC-A235-798260111389}" dt="2023-10-20T08:30:57.809" v="1822"/>
          <ac:grpSpMkLst>
            <pc:docMk/>
            <pc:sldMk cId="1275956183" sldId="280"/>
            <ac:grpSpMk id="176" creationId="{68D64B01-215A-DF7B-4AE2-5FC350513FB8}"/>
          </ac:grpSpMkLst>
        </pc:grpChg>
        <pc:grpChg chg="mod">
          <ac:chgData name="Mohammad Sonji (Student)" userId="95cc00cf-3b7c-4b6f-bc46-1865d94ee68f" providerId="ADAL" clId="{94EDE55D-327F-4ABC-A235-798260111389}" dt="2023-10-20T08:30:57.809" v="1822"/>
          <ac:grpSpMkLst>
            <pc:docMk/>
            <pc:sldMk cId="1275956183" sldId="280"/>
            <ac:grpSpMk id="180" creationId="{7C4A15E6-865D-CF20-9A49-4C55B889224B}"/>
          </ac:grpSpMkLst>
        </pc:grpChg>
        <pc:grpChg chg="mod">
          <ac:chgData name="Mohammad Sonji (Student)" userId="95cc00cf-3b7c-4b6f-bc46-1865d94ee68f" providerId="ADAL" clId="{94EDE55D-327F-4ABC-A235-798260111389}" dt="2023-10-20T08:30:57.809" v="1822"/>
          <ac:grpSpMkLst>
            <pc:docMk/>
            <pc:sldMk cId="1275956183" sldId="280"/>
            <ac:grpSpMk id="183" creationId="{38CB1DFE-EA7A-EDC8-5106-E1B85759E8F6}"/>
          </ac:grpSpMkLst>
        </pc:grpChg>
        <pc:grpChg chg="mod">
          <ac:chgData name="Mohammad Sonji (Student)" userId="95cc00cf-3b7c-4b6f-bc46-1865d94ee68f" providerId="ADAL" clId="{94EDE55D-327F-4ABC-A235-798260111389}" dt="2023-10-20T08:30:57.809" v="1822"/>
          <ac:grpSpMkLst>
            <pc:docMk/>
            <pc:sldMk cId="1275956183" sldId="280"/>
            <ac:grpSpMk id="187" creationId="{D32F6060-6C01-C2D2-12F4-E27E9488EDAE}"/>
          </ac:grpSpMkLst>
        </pc:grpChg>
        <pc:grpChg chg="mod">
          <ac:chgData name="Mohammad Sonji (Student)" userId="95cc00cf-3b7c-4b6f-bc46-1865d94ee68f" providerId="ADAL" clId="{94EDE55D-327F-4ABC-A235-798260111389}" dt="2023-10-20T08:30:57.809" v="1822"/>
          <ac:grpSpMkLst>
            <pc:docMk/>
            <pc:sldMk cId="1275956183" sldId="280"/>
            <ac:grpSpMk id="190" creationId="{B426603E-47C2-F34C-3E28-E276EE0558B6}"/>
          </ac:grpSpMkLst>
        </pc:grpChg>
        <pc:grpChg chg="mod">
          <ac:chgData name="Mohammad Sonji (Student)" userId="95cc00cf-3b7c-4b6f-bc46-1865d94ee68f" providerId="ADAL" clId="{94EDE55D-327F-4ABC-A235-798260111389}" dt="2023-10-20T08:30:57.809" v="1822"/>
          <ac:grpSpMkLst>
            <pc:docMk/>
            <pc:sldMk cId="1275956183" sldId="280"/>
            <ac:grpSpMk id="193" creationId="{94A524EB-612B-88F6-EE67-76382404319B}"/>
          </ac:grpSpMkLst>
        </pc:grpChg>
        <pc:grpChg chg="mod">
          <ac:chgData name="Mohammad Sonji (Student)" userId="95cc00cf-3b7c-4b6f-bc46-1865d94ee68f" providerId="ADAL" clId="{94EDE55D-327F-4ABC-A235-798260111389}" dt="2023-10-20T08:30:57.809" v="1822"/>
          <ac:grpSpMkLst>
            <pc:docMk/>
            <pc:sldMk cId="1275956183" sldId="280"/>
            <ac:grpSpMk id="194" creationId="{844EB6C3-10C2-FBFA-7FD1-0D4BB9FB6ACE}"/>
          </ac:grpSpMkLst>
        </pc:grpChg>
        <pc:grpChg chg="mod">
          <ac:chgData name="Mohammad Sonji (Student)" userId="95cc00cf-3b7c-4b6f-bc46-1865d94ee68f" providerId="ADAL" clId="{94EDE55D-327F-4ABC-A235-798260111389}" dt="2023-10-20T08:30:57.809" v="1822"/>
          <ac:grpSpMkLst>
            <pc:docMk/>
            <pc:sldMk cId="1275956183" sldId="280"/>
            <ac:grpSpMk id="195" creationId="{BED0EFEF-B697-ABF8-FE55-3D8BE2FAA9A4}"/>
          </ac:grpSpMkLst>
        </pc:grpChg>
        <pc:grpChg chg="mod">
          <ac:chgData name="Mohammad Sonji (Student)" userId="95cc00cf-3b7c-4b6f-bc46-1865d94ee68f" providerId="ADAL" clId="{94EDE55D-327F-4ABC-A235-798260111389}" dt="2023-10-20T08:30:57.809" v="1822"/>
          <ac:grpSpMkLst>
            <pc:docMk/>
            <pc:sldMk cId="1275956183" sldId="280"/>
            <ac:grpSpMk id="200" creationId="{24FE50A1-DF1A-E10D-925A-935491EF7E06}"/>
          </ac:grpSpMkLst>
        </pc:grpChg>
        <pc:grpChg chg="mod">
          <ac:chgData name="Mohammad Sonji (Student)" userId="95cc00cf-3b7c-4b6f-bc46-1865d94ee68f" providerId="ADAL" clId="{94EDE55D-327F-4ABC-A235-798260111389}" dt="2023-10-20T08:30:57.809" v="1822"/>
          <ac:grpSpMkLst>
            <pc:docMk/>
            <pc:sldMk cId="1275956183" sldId="280"/>
            <ac:grpSpMk id="206" creationId="{6A977031-71B5-6139-6840-83A9F4134A34}"/>
          </ac:grpSpMkLst>
        </pc:grpChg>
        <pc:grpChg chg="mod">
          <ac:chgData name="Mohammad Sonji (Student)" userId="95cc00cf-3b7c-4b6f-bc46-1865d94ee68f" providerId="ADAL" clId="{94EDE55D-327F-4ABC-A235-798260111389}" dt="2023-10-20T08:30:57.809" v="1822"/>
          <ac:grpSpMkLst>
            <pc:docMk/>
            <pc:sldMk cId="1275956183" sldId="280"/>
            <ac:grpSpMk id="212" creationId="{0EAA8ACF-4A9E-8AE0-DEE0-E72BE29AC4BA}"/>
          </ac:grpSpMkLst>
        </pc:grpChg>
        <pc:grpChg chg="mod">
          <ac:chgData name="Mohammad Sonji (Student)" userId="95cc00cf-3b7c-4b6f-bc46-1865d94ee68f" providerId="ADAL" clId="{94EDE55D-327F-4ABC-A235-798260111389}" dt="2023-10-20T08:30:57.809" v="1822"/>
          <ac:grpSpMkLst>
            <pc:docMk/>
            <pc:sldMk cId="1275956183" sldId="280"/>
            <ac:grpSpMk id="215" creationId="{55AB2A6C-80A9-6A64-676F-816CA9126D65}"/>
          </ac:grpSpMkLst>
        </pc:grpChg>
        <pc:grpChg chg="mod">
          <ac:chgData name="Mohammad Sonji (Student)" userId="95cc00cf-3b7c-4b6f-bc46-1865d94ee68f" providerId="ADAL" clId="{94EDE55D-327F-4ABC-A235-798260111389}" dt="2023-10-20T08:30:57.809" v="1822"/>
          <ac:grpSpMkLst>
            <pc:docMk/>
            <pc:sldMk cId="1275956183" sldId="280"/>
            <ac:grpSpMk id="216" creationId="{3B32C66F-C5E3-ECC7-D3B6-81A865148490}"/>
          </ac:grpSpMkLst>
        </pc:grpChg>
        <pc:grpChg chg="mod">
          <ac:chgData name="Mohammad Sonji (Student)" userId="95cc00cf-3b7c-4b6f-bc46-1865d94ee68f" providerId="ADAL" clId="{94EDE55D-327F-4ABC-A235-798260111389}" dt="2023-10-20T08:30:57.809" v="1822"/>
          <ac:grpSpMkLst>
            <pc:docMk/>
            <pc:sldMk cId="1275956183" sldId="280"/>
            <ac:grpSpMk id="217" creationId="{EBEBAFED-BE4D-7F0D-297A-D7CFC94B376D}"/>
          </ac:grpSpMkLst>
        </pc:grpChg>
        <pc:grpChg chg="mod">
          <ac:chgData name="Mohammad Sonji (Student)" userId="95cc00cf-3b7c-4b6f-bc46-1865d94ee68f" providerId="ADAL" clId="{94EDE55D-327F-4ABC-A235-798260111389}" dt="2023-10-20T08:30:57.809" v="1822"/>
          <ac:grpSpMkLst>
            <pc:docMk/>
            <pc:sldMk cId="1275956183" sldId="280"/>
            <ac:grpSpMk id="222" creationId="{31FD7E5B-2BE1-1F15-5BB6-C2F0DCBDEC9E}"/>
          </ac:grpSpMkLst>
        </pc:grpChg>
        <pc:grpChg chg="mod">
          <ac:chgData name="Mohammad Sonji (Student)" userId="95cc00cf-3b7c-4b6f-bc46-1865d94ee68f" providerId="ADAL" clId="{94EDE55D-327F-4ABC-A235-798260111389}" dt="2023-10-20T08:30:57.809" v="1822"/>
          <ac:grpSpMkLst>
            <pc:docMk/>
            <pc:sldMk cId="1275956183" sldId="280"/>
            <ac:grpSpMk id="228" creationId="{118467FF-7C6D-7701-CFB5-F017BF96816C}"/>
          </ac:grpSpMkLst>
        </pc:grpChg>
        <pc:grpChg chg="mod">
          <ac:chgData name="Mohammad Sonji (Student)" userId="95cc00cf-3b7c-4b6f-bc46-1865d94ee68f" providerId="ADAL" clId="{94EDE55D-327F-4ABC-A235-798260111389}" dt="2023-10-20T08:30:57.809" v="1822"/>
          <ac:grpSpMkLst>
            <pc:docMk/>
            <pc:sldMk cId="1275956183" sldId="280"/>
            <ac:grpSpMk id="234" creationId="{1A19E8C7-DB44-86C3-9897-1FFB0D76AD46}"/>
          </ac:grpSpMkLst>
        </pc:grpChg>
        <pc:grpChg chg="mod">
          <ac:chgData name="Mohammad Sonji (Student)" userId="95cc00cf-3b7c-4b6f-bc46-1865d94ee68f" providerId="ADAL" clId="{94EDE55D-327F-4ABC-A235-798260111389}" dt="2023-10-20T08:30:57.809" v="1822"/>
          <ac:grpSpMkLst>
            <pc:docMk/>
            <pc:sldMk cId="1275956183" sldId="280"/>
            <ac:grpSpMk id="237" creationId="{B0E4430C-9DA9-8D94-5661-1A41A4EB18B1}"/>
          </ac:grpSpMkLst>
        </pc:grpChg>
        <pc:grpChg chg="mod">
          <ac:chgData name="Mohammad Sonji (Student)" userId="95cc00cf-3b7c-4b6f-bc46-1865d94ee68f" providerId="ADAL" clId="{94EDE55D-327F-4ABC-A235-798260111389}" dt="2023-10-20T08:30:57.809" v="1822"/>
          <ac:grpSpMkLst>
            <pc:docMk/>
            <pc:sldMk cId="1275956183" sldId="280"/>
            <ac:grpSpMk id="238" creationId="{CED2043F-49A8-B7AE-704B-CB01DE070842}"/>
          </ac:grpSpMkLst>
        </pc:grpChg>
        <pc:grpChg chg="mod">
          <ac:chgData name="Mohammad Sonji (Student)" userId="95cc00cf-3b7c-4b6f-bc46-1865d94ee68f" providerId="ADAL" clId="{94EDE55D-327F-4ABC-A235-798260111389}" dt="2023-10-20T08:30:57.809" v="1822"/>
          <ac:grpSpMkLst>
            <pc:docMk/>
            <pc:sldMk cId="1275956183" sldId="280"/>
            <ac:grpSpMk id="239" creationId="{C74E45A0-C455-D18B-4DC7-EF847B187DA8}"/>
          </ac:grpSpMkLst>
        </pc:grpChg>
        <pc:grpChg chg="mod">
          <ac:chgData name="Mohammad Sonji (Student)" userId="95cc00cf-3b7c-4b6f-bc46-1865d94ee68f" providerId="ADAL" clId="{94EDE55D-327F-4ABC-A235-798260111389}" dt="2023-10-20T08:30:57.809" v="1822"/>
          <ac:grpSpMkLst>
            <pc:docMk/>
            <pc:sldMk cId="1275956183" sldId="280"/>
            <ac:grpSpMk id="242" creationId="{FC27010F-FE72-0C15-021C-EF46146CE852}"/>
          </ac:grpSpMkLst>
        </pc:grpChg>
        <pc:grpChg chg="mod">
          <ac:chgData name="Mohammad Sonji (Student)" userId="95cc00cf-3b7c-4b6f-bc46-1865d94ee68f" providerId="ADAL" clId="{94EDE55D-327F-4ABC-A235-798260111389}" dt="2023-10-20T08:30:57.809" v="1822"/>
          <ac:grpSpMkLst>
            <pc:docMk/>
            <pc:sldMk cId="1275956183" sldId="280"/>
            <ac:grpSpMk id="245" creationId="{A5E4ADE4-E313-CF22-2D9E-0D74CACA80BE}"/>
          </ac:grpSpMkLst>
        </pc:grpChg>
        <pc:grpChg chg="mod">
          <ac:chgData name="Mohammad Sonji (Student)" userId="95cc00cf-3b7c-4b6f-bc46-1865d94ee68f" providerId="ADAL" clId="{94EDE55D-327F-4ABC-A235-798260111389}" dt="2023-10-20T08:30:57.809" v="1822"/>
          <ac:grpSpMkLst>
            <pc:docMk/>
            <pc:sldMk cId="1275956183" sldId="280"/>
            <ac:grpSpMk id="249" creationId="{54EBE388-F3BB-762E-33B6-3828C07F17C8}"/>
          </ac:grpSpMkLst>
        </pc:grpChg>
        <pc:grpChg chg="mod">
          <ac:chgData name="Mohammad Sonji (Student)" userId="95cc00cf-3b7c-4b6f-bc46-1865d94ee68f" providerId="ADAL" clId="{94EDE55D-327F-4ABC-A235-798260111389}" dt="2023-10-20T08:30:57.809" v="1822"/>
          <ac:grpSpMkLst>
            <pc:docMk/>
            <pc:sldMk cId="1275956183" sldId="280"/>
            <ac:grpSpMk id="252" creationId="{1B4A52E6-7E90-1C26-7C7B-0C6074B307DE}"/>
          </ac:grpSpMkLst>
        </pc:grpChg>
        <pc:grpChg chg="mod">
          <ac:chgData name="Mohammad Sonji (Student)" userId="95cc00cf-3b7c-4b6f-bc46-1865d94ee68f" providerId="ADAL" clId="{94EDE55D-327F-4ABC-A235-798260111389}" dt="2023-10-20T08:30:57.809" v="1822"/>
          <ac:grpSpMkLst>
            <pc:docMk/>
            <pc:sldMk cId="1275956183" sldId="280"/>
            <ac:grpSpMk id="256" creationId="{2A9CCF5E-27FB-C4FA-5272-9B2036C50E5E}"/>
          </ac:grpSpMkLst>
        </pc:grpChg>
        <pc:grpChg chg="mod">
          <ac:chgData name="Mohammad Sonji (Student)" userId="95cc00cf-3b7c-4b6f-bc46-1865d94ee68f" providerId="ADAL" clId="{94EDE55D-327F-4ABC-A235-798260111389}" dt="2023-10-20T08:30:57.809" v="1822"/>
          <ac:grpSpMkLst>
            <pc:docMk/>
            <pc:sldMk cId="1275956183" sldId="280"/>
            <ac:grpSpMk id="259" creationId="{B55A5E5E-B978-0FDE-7BD1-DB2DA14D5C49}"/>
          </ac:grpSpMkLst>
        </pc:grpChg>
        <pc:grpChg chg="add del mod">
          <ac:chgData name="Mohammad Sonji (Student)" userId="95cc00cf-3b7c-4b6f-bc46-1865d94ee68f" providerId="ADAL" clId="{94EDE55D-327F-4ABC-A235-798260111389}" dt="2023-10-20T08:30:59.593" v="1823"/>
          <ac:grpSpMkLst>
            <pc:docMk/>
            <pc:sldMk cId="1275956183" sldId="280"/>
            <ac:grpSpMk id="262" creationId="{68D4697A-C1ED-789A-2C2A-CD7C877483CE}"/>
          </ac:grpSpMkLst>
        </pc:grpChg>
        <pc:grpChg chg="mod">
          <ac:chgData name="Mohammad Sonji (Student)" userId="95cc00cf-3b7c-4b6f-bc46-1865d94ee68f" providerId="ADAL" clId="{94EDE55D-327F-4ABC-A235-798260111389}" dt="2023-10-20T08:30:57.809" v="1822"/>
          <ac:grpSpMkLst>
            <pc:docMk/>
            <pc:sldMk cId="1275956183" sldId="280"/>
            <ac:grpSpMk id="292" creationId="{A8F1034E-D739-0D9B-564C-23701FA97660}"/>
          </ac:grpSpMkLst>
        </pc:grpChg>
        <pc:picChg chg="add del mod">
          <ac:chgData name="Mohammad Sonji (Student)" userId="95cc00cf-3b7c-4b6f-bc46-1865d94ee68f" providerId="ADAL" clId="{94EDE55D-327F-4ABC-A235-798260111389}" dt="2023-10-20T08:27:56.521" v="1813" actId="931"/>
          <ac:picMkLst>
            <pc:docMk/>
            <pc:sldMk cId="1275956183" sldId="280"/>
            <ac:picMk id="8" creationId="{49E2E0D1-0E35-5CD0-646C-F41A1FAC2FC1}"/>
          </ac:picMkLst>
        </pc:picChg>
        <pc:picChg chg="add del mod">
          <ac:chgData name="Mohammad Sonji (Student)" userId="95cc00cf-3b7c-4b6f-bc46-1865d94ee68f" providerId="ADAL" clId="{94EDE55D-327F-4ABC-A235-798260111389}" dt="2023-10-20T08:28:06.953" v="1815" actId="931"/>
          <ac:picMkLst>
            <pc:docMk/>
            <pc:sldMk cId="1275956183" sldId="280"/>
            <ac:picMk id="10" creationId="{CEE1DD9F-0F8B-A853-06DA-C5437B707B86}"/>
          </ac:picMkLst>
        </pc:picChg>
        <pc:picChg chg="add del mod">
          <ac:chgData name="Mohammad Sonji (Student)" userId="95cc00cf-3b7c-4b6f-bc46-1865d94ee68f" providerId="ADAL" clId="{94EDE55D-327F-4ABC-A235-798260111389}" dt="2023-10-20T08:30:39.333" v="1821" actId="478"/>
          <ac:picMkLst>
            <pc:docMk/>
            <pc:sldMk cId="1275956183" sldId="280"/>
            <ac:picMk id="11" creationId="{696741AA-A052-A539-6E5E-1BE0AB08D012}"/>
          </ac:picMkLst>
        </pc:picChg>
        <pc:picChg chg="mod">
          <ac:chgData name="Mohammad Sonji (Student)" userId="95cc00cf-3b7c-4b6f-bc46-1865d94ee68f" providerId="ADAL" clId="{94EDE55D-327F-4ABC-A235-798260111389}" dt="2023-10-20T08:30:57.809" v="1822"/>
          <ac:picMkLst>
            <pc:docMk/>
            <pc:sldMk cId="1275956183" sldId="280"/>
            <ac:picMk id="34" creationId="{AFC945BF-E619-AA57-A2E2-AF8913918576}"/>
          </ac:picMkLst>
        </pc:picChg>
        <pc:picChg chg="mod">
          <ac:chgData name="Mohammad Sonji (Student)" userId="95cc00cf-3b7c-4b6f-bc46-1865d94ee68f" providerId="ADAL" clId="{94EDE55D-327F-4ABC-A235-798260111389}" dt="2023-10-20T08:30:57.809" v="1822"/>
          <ac:picMkLst>
            <pc:docMk/>
            <pc:sldMk cId="1275956183" sldId="280"/>
            <ac:picMk id="35" creationId="{8379825E-1A6C-E01A-F9C3-FE44A63C413C}"/>
          </ac:picMkLst>
        </pc:picChg>
        <pc:picChg chg="mod">
          <ac:chgData name="Mohammad Sonji (Student)" userId="95cc00cf-3b7c-4b6f-bc46-1865d94ee68f" providerId="ADAL" clId="{94EDE55D-327F-4ABC-A235-798260111389}" dt="2023-10-20T08:30:57.809" v="1822"/>
          <ac:picMkLst>
            <pc:docMk/>
            <pc:sldMk cId="1275956183" sldId="280"/>
            <ac:picMk id="36" creationId="{3ED69CA3-6407-9CF9-FC31-3162C13A56F1}"/>
          </ac:picMkLst>
        </pc:picChg>
        <pc:picChg chg="add mod">
          <ac:chgData name="Mohammad Sonji (Student)" userId="95cc00cf-3b7c-4b6f-bc46-1865d94ee68f" providerId="ADAL" clId="{94EDE55D-327F-4ABC-A235-798260111389}" dt="2023-10-20T12:02:38.411" v="1870" actId="14100"/>
          <ac:picMkLst>
            <pc:docMk/>
            <pc:sldMk cId="1275956183" sldId="280"/>
            <ac:picMk id="297" creationId="{387C1AE9-5241-9D9B-E300-CF41A7FF3072}"/>
          </ac:picMkLst>
        </pc:picChg>
        <pc:cxnChg chg="mod">
          <ac:chgData name="Mohammad Sonji (Student)" userId="95cc00cf-3b7c-4b6f-bc46-1865d94ee68f" providerId="ADAL" clId="{94EDE55D-327F-4ABC-A235-798260111389}" dt="2023-10-20T08:30:57.809" v="1822"/>
          <ac:cxnSpMkLst>
            <pc:docMk/>
            <pc:sldMk cId="1275956183" sldId="280"/>
            <ac:cxnSpMk id="19" creationId="{AA63D184-44BA-9FD2-C53F-EFCA1D6FA540}"/>
          </ac:cxnSpMkLst>
        </pc:cxnChg>
        <pc:cxnChg chg="mod">
          <ac:chgData name="Mohammad Sonji (Student)" userId="95cc00cf-3b7c-4b6f-bc46-1865d94ee68f" providerId="ADAL" clId="{94EDE55D-327F-4ABC-A235-798260111389}" dt="2023-10-20T08:30:57.809" v="1822"/>
          <ac:cxnSpMkLst>
            <pc:docMk/>
            <pc:sldMk cId="1275956183" sldId="280"/>
            <ac:cxnSpMk id="20" creationId="{FDFA882D-76F6-8BF5-FF3F-40EB2F0AFDEE}"/>
          </ac:cxnSpMkLst>
        </pc:cxnChg>
        <pc:cxnChg chg="mod">
          <ac:chgData name="Mohammad Sonji (Student)" userId="95cc00cf-3b7c-4b6f-bc46-1865d94ee68f" providerId="ADAL" clId="{94EDE55D-327F-4ABC-A235-798260111389}" dt="2023-10-20T08:30:57.809" v="1822"/>
          <ac:cxnSpMkLst>
            <pc:docMk/>
            <pc:sldMk cId="1275956183" sldId="280"/>
            <ac:cxnSpMk id="21" creationId="{FC0592D0-4757-4541-C0B9-1B0398F83C0D}"/>
          </ac:cxnSpMkLst>
        </pc:cxnChg>
        <pc:cxnChg chg="mod">
          <ac:chgData name="Mohammad Sonji (Student)" userId="95cc00cf-3b7c-4b6f-bc46-1865d94ee68f" providerId="ADAL" clId="{94EDE55D-327F-4ABC-A235-798260111389}" dt="2023-10-20T08:30:57.809" v="1822"/>
          <ac:cxnSpMkLst>
            <pc:docMk/>
            <pc:sldMk cId="1275956183" sldId="280"/>
            <ac:cxnSpMk id="37" creationId="{58E8272E-23E7-50BC-66CE-6B90B9C127B3}"/>
          </ac:cxnSpMkLst>
        </pc:cxnChg>
        <pc:cxnChg chg="mod">
          <ac:chgData name="Mohammad Sonji (Student)" userId="95cc00cf-3b7c-4b6f-bc46-1865d94ee68f" providerId="ADAL" clId="{94EDE55D-327F-4ABC-A235-798260111389}" dt="2023-10-20T08:30:57.809" v="1822"/>
          <ac:cxnSpMkLst>
            <pc:docMk/>
            <pc:sldMk cId="1275956183" sldId="280"/>
            <ac:cxnSpMk id="39" creationId="{73BD629E-AEA4-BE52-2223-C03BDAFE307F}"/>
          </ac:cxnSpMkLst>
        </pc:cxnChg>
        <pc:cxnChg chg="mod">
          <ac:chgData name="Mohammad Sonji (Student)" userId="95cc00cf-3b7c-4b6f-bc46-1865d94ee68f" providerId="ADAL" clId="{94EDE55D-327F-4ABC-A235-798260111389}" dt="2023-10-20T08:30:57.809" v="1822"/>
          <ac:cxnSpMkLst>
            <pc:docMk/>
            <pc:sldMk cId="1275956183" sldId="280"/>
            <ac:cxnSpMk id="41" creationId="{AC5BD2E8-6829-5951-24AE-63ACFB28E332}"/>
          </ac:cxnSpMkLst>
        </pc:cxnChg>
        <pc:cxnChg chg="mod">
          <ac:chgData name="Mohammad Sonji (Student)" userId="95cc00cf-3b7c-4b6f-bc46-1865d94ee68f" providerId="ADAL" clId="{94EDE55D-327F-4ABC-A235-798260111389}" dt="2023-10-20T08:30:57.809" v="1822"/>
          <ac:cxnSpMkLst>
            <pc:docMk/>
            <pc:sldMk cId="1275956183" sldId="280"/>
            <ac:cxnSpMk id="42" creationId="{4B10E202-9D58-54A8-12B0-5C85E7E32B5F}"/>
          </ac:cxnSpMkLst>
        </pc:cxnChg>
        <pc:cxnChg chg="mod">
          <ac:chgData name="Mohammad Sonji (Student)" userId="95cc00cf-3b7c-4b6f-bc46-1865d94ee68f" providerId="ADAL" clId="{94EDE55D-327F-4ABC-A235-798260111389}" dt="2023-10-20T08:30:57.809" v="1822"/>
          <ac:cxnSpMkLst>
            <pc:docMk/>
            <pc:sldMk cId="1275956183" sldId="280"/>
            <ac:cxnSpMk id="43" creationId="{A975AA59-DBB8-F8EB-487B-DFFCB3E5FD00}"/>
          </ac:cxnSpMkLst>
        </pc:cxnChg>
        <pc:cxnChg chg="mod">
          <ac:chgData name="Mohammad Sonji (Student)" userId="95cc00cf-3b7c-4b6f-bc46-1865d94ee68f" providerId="ADAL" clId="{94EDE55D-327F-4ABC-A235-798260111389}" dt="2023-10-20T08:30:57.809" v="1822"/>
          <ac:cxnSpMkLst>
            <pc:docMk/>
            <pc:sldMk cId="1275956183" sldId="280"/>
            <ac:cxnSpMk id="44" creationId="{BAA5F133-6E3D-5631-35C0-0A8C66B191FA}"/>
          </ac:cxnSpMkLst>
        </pc:cxnChg>
        <pc:cxnChg chg="mod">
          <ac:chgData name="Mohammad Sonji (Student)" userId="95cc00cf-3b7c-4b6f-bc46-1865d94ee68f" providerId="ADAL" clId="{94EDE55D-327F-4ABC-A235-798260111389}" dt="2023-10-20T08:30:57.809" v="1822"/>
          <ac:cxnSpMkLst>
            <pc:docMk/>
            <pc:sldMk cId="1275956183" sldId="280"/>
            <ac:cxnSpMk id="48" creationId="{94227A49-F354-3A4D-F625-50DA11D3DF49}"/>
          </ac:cxnSpMkLst>
        </pc:cxnChg>
        <pc:cxnChg chg="mod">
          <ac:chgData name="Mohammad Sonji (Student)" userId="95cc00cf-3b7c-4b6f-bc46-1865d94ee68f" providerId="ADAL" clId="{94EDE55D-327F-4ABC-A235-798260111389}" dt="2023-10-20T08:30:57.809" v="1822"/>
          <ac:cxnSpMkLst>
            <pc:docMk/>
            <pc:sldMk cId="1275956183" sldId="280"/>
            <ac:cxnSpMk id="49" creationId="{5203AAC9-8FBA-68B5-689E-C8A900D6121E}"/>
          </ac:cxnSpMkLst>
        </pc:cxnChg>
        <pc:cxnChg chg="mod">
          <ac:chgData name="Mohammad Sonji (Student)" userId="95cc00cf-3b7c-4b6f-bc46-1865d94ee68f" providerId="ADAL" clId="{94EDE55D-327F-4ABC-A235-798260111389}" dt="2023-10-20T08:30:57.809" v="1822"/>
          <ac:cxnSpMkLst>
            <pc:docMk/>
            <pc:sldMk cId="1275956183" sldId="280"/>
            <ac:cxnSpMk id="50" creationId="{E52ACC43-EF66-454E-486D-E2BB1679714C}"/>
          </ac:cxnSpMkLst>
        </pc:cxnChg>
        <pc:cxnChg chg="mod">
          <ac:chgData name="Mohammad Sonji (Student)" userId="95cc00cf-3b7c-4b6f-bc46-1865d94ee68f" providerId="ADAL" clId="{94EDE55D-327F-4ABC-A235-798260111389}" dt="2023-10-20T08:30:57.809" v="1822"/>
          <ac:cxnSpMkLst>
            <pc:docMk/>
            <pc:sldMk cId="1275956183" sldId="280"/>
            <ac:cxnSpMk id="51" creationId="{50A6CCF8-CEB0-583E-7D4A-A97FD227DBDD}"/>
          </ac:cxnSpMkLst>
        </pc:cxnChg>
        <pc:cxnChg chg="mod">
          <ac:chgData name="Mohammad Sonji (Student)" userId="95cc00cf-3b7c-4b6f-bc46-1865d94ee68f" providerId="ADAL" clId="{94EDE55D-327F-4ABC-A235-798260111389}" dt="2023-10-20T08:30:57.809" v="1822"/>
          <ac:cxnSpMkLst>
            <pc:docMk/>
            <pc:sldMk cId="1275956183" sldId="280"/>
            <ac:cxnSpMk id="52" creationId="{1A63A036-107C-ABF1-EF61-E13D56CD8EDE}"/>
          </ac:cxnSpMkLst>
        </pc:cxnChg>
        <pc:cxnChg chg="mod">
          <ac:chgData name="Mohammad Sonji (Student)" userId="95cc00cf-3b7c-4b6f-bc46-1865d94ee68f" providerId="ADAL" clId="{94EDE55D-327F-4ABC-A235-798260111389}" dt="2023-10-20T08:30:57.809" v="1822"/>
          <ac:cxnSpMkLst>
            <pc:docMk/>
            <pc:sldMk cId="1275956183" sldId="280"/>
            <ac:cxnSpMk id="53" creationId="{744AA877-08CE-3305-2B9F-97330B9DE94B}"/>
          </ac:cxnSpMkLst>
        </pc:cxnChg>
        <pc:cxnChg chg="mod">
          <ac:chgData name="Mohammad Sonji (Student)" userId="95cc00cf-3b7c-4b6f-bc46-1865d94ee68f" providerId="ADAL" clId="{94EDE55D-327F-4ABC-A235-798260111389}" dt="2023-10-20T08:30:57.809" v="1822"/>
          <ac:cxnSpMkLst>
            <pc:docMk/>
            <pc:sldMk cId="1275956183" sldId="280"/>
            <ac:cxnSpMk id="54" creationId="{47F2B537-CB7E-CC00-ABD3-25BC17CC2451}"/>
          </ac:cxnSpMkLst>
        </pc:cxnChg>
        <pc:cxnChg chg="mod">
          <ac:chgData name="Mohammad Sonji (Student)" userId="95cc00cf-3b7c-4b6f-bc46-1865d94ee68f" providerId="ADAL" clId="{94EDE55D-327F-4ABC-A235-798260111389}" dt="2023-10-20T08:30:57.809" v="1822"/>
          <ac:cxnSpMkLst>
            <pc:docMk/>
            <pc:sldMk cId="1275956183" sldId="280"/>
            <ac:cxnSpMk id="60" creationId="{539FE3A9-33D1-5977-BAE5-7574EC2157A1}"/>
          </ac:cxnSpMkLst>
        </pc:cxnChg>
        <pc:cxnChg chg="mod">
          <ac:chgData name="Mohammad Sonji (Student)" userId="95cc00cf-3b7c-4b6f-bc46-1865d94ee68f" providerId="ADAL" clId="{94EDE55D-327F-4ABC-A235-798260111389}" dt="2023-10-20T08:30:57.809" v="1822"/>
          <ac:cxnSpMkLst>
            <pc:docMk/>
            <pc:sldMk cId="1275956183" sldId="280"/>
            <ac:cxnSpMk id="61" creationId="{BBBD432A-D7FE-512D-ACD6-06E51A16DED8}"/>
          </ac:cxnSpMkLst>
        </pc:cxnChg>
        <pc:cxnChg chg="mod">
          <ac:chgData name="Mohammad Sonji (Student)" userId="95cc00cf-3b7c-4b6f-bc46-1865d94ee68f" providerId="ADAL" clId="{94EDE55D-327F-4ABC-A235-798260111389}" dt="2023-10-20T08:30:57.809" v="1822"/>
          <ac:cxnSpMkLst>
            <pc:docMk/>
            <pc:sldMk cId="1275956183" sldId="280"/>
            <ac:cxnSpMk id="66" creationId="{D77B5FFE-97AC-718A-DEA1-F1E577050EDE}"/>
          </ac:cxnSpMkLst>
        </pc:cxnChg>
        <pc:cxnChg chg="mod">
          <ac:chgData name="Mohammad Sonji (Student)" userId="95cc00cf-3b7c-4b6f-bc46-1865d94ee68f" providerId="ADAL" clId="{94EDE55D-327F-4ABC-A235-798260111389}" dt="2023-10-20T08:30:57.809" v="1822"/>
          <ac:cxnSpMkLst>
            <pc:docMk/>
            <pc:sldMk cId="1275956183" sldId="280"/>
            <ac:cxnSpMk id="67" creationId="{BD2469E7-D512-8733-53CB-CDB6EC20ED8A}"/>
          </ac:cxnSpMkLst>
        </pc:cxnChg>
        <pc:cxnChg chg="mod">
          <ac:chgData name="Mohammad Sonji (Student)" userId="95cc00cf-3b7c-4b6f-bc46-1865d94ee68f" providerId="ADAL" clId="{94EDE55D-327F-4ABC-A235-798260111389}" dt="2023-10-20T08:30:57.809" v="1822"/>
          <ac:cxnSpMkLst>
            <pc:docMk/>
            <pc:sldMk cId="1275956183" sldId="280"/>
            <ac:cxnSpMk id="72" creationId="{70D58B56-8FB3-7CC3-5446-0F262C0A34E5}"/>
          </ac:cxnSpMkLst>
        </pc:cxnChg>
        <pc:cxnChg chg="mod">
          <ac:chgData name="Mohammad Sonji (Student)" userId="95cc00cf-3b7c-4b6f-bc46-1865d94ee68f" providerId="ADAL" clId="{94EDE55D-327F-4ABC-A235-798260111389}" dt="2023-10-20T08:30:57.809" v="1822"/>
          <ac:cxnSpMkLst>
            <pc:docMk/>
            <pc:sldMk cId="1275956183" sldId="280"/>
            <ac:cxnSpMk id="73" creationId="{36B33D6F-FD08-FB98-FE77-6415B3B5D3F4}"/>
          </ac:cxnSpMkLst>
        </pc:cxnChg>
        <pc:cxnChg chg="mod">
          <ac:chgData name="Mohammad Sonji (Student)" userId="95cc00cf-3b7c-4b6f-bc46-1865d94ee68f" providerId="ADAL" clId="{94EDE55D-327F-4ABC-A235-798260111389}" dt="2023-10-20T08:30:57.809" v="1822"/>
          <ac:cxnSpMkLst>
            <pc:docMk/>
            <pc:sldMk cId="1275956183" sldId="280"/>
            <ac:cxnSpMk id="82" creationId="{E342B4D3-F964-0850-F6E5-18FCEB4AEEFD}"/>
          </ac:cxnSpMkLst>
        </pc:cxnChg>
        <pc:cxnChg chg="mod">
          <ac:chgData name="Mohammad Sonji (Student)" userId="95cc00cf-3b7c-4b6f-bc46-1865d94ee68f" providerId="ADAL" clId="{94EDE55D-327F-4ABC-A235-798260111389}" dt="2023-10-20T08:30:57.809" v="1822"/>
          <ac:cxnSpMkLst>
            <pc:docMk/>
            <pc:sldMk cId="1275956183" sldId="280"/>
            <ac:cxnSpMk id="83" creationId="{2F925200-D952-83FD-745C-D678C723BDFC}"/>
          </ac:cxnSpMkLst>
        </pc:cxnChg>
        <pc:cxnChg chg="mod">
          <ac:chgData name="Mohammad Sonji (Student)" userId="95cc00cf-3b7c-4b6f-bc46-1865d94ee68f" providerId="ADAL" clId="{94EDE55D-327F-4ABC-A235-798260111389}" dt="2023-10-20T08:30:57.809" v="1822"/>
          <ac:cxnSpMkLst>
            <pc:docMk/>
            <pc:sldMk cId="1275956183" sldId="280"/>
            <ac:cxnSpMk id="88" creationId="{421CC236-23B6-2CAE-8FF0-2925A088A04C}"/>
          </ac:cxnSpMkLst>
        </pc:cxnChg>
        <pc:cxnChg chg="mod">
          <ac:chgData name="Mohammad Sonji (Student)" userId="95cc00cf-3b7c-4b6f-bc46-1865d94ee68f" providerId="ADAL" clId="{94EDE55D-327F-4ABC-A235-798260111389}" dt="2023-10-20T08:30:57.809" v="1822"/>
          <ac:cxnSpMkLst>
            <pc:docMk/>
            <pc:sldMk cId="1275956183" sldId="280"/>
            <ac:cxnSpMk id="89" creationId="{FB1565D9-B83B-F2F6-A1E6-F46FAC7223F0}"/>
          </ac:cxnSpMkLst>
        </pc:cxnChg>
        <pc:cxnChg chg="mod">
          <ac:chgData name="Mohammad Sonji (Student)" userId="95cc00cf-3b7c-4b6f-bc46-1865d94ee68f" providerId="ADAL" clId="{94EDE55D-327F-4ABC-A235-798260111389}" dt="2023-10-20T08:30:57.809" v="1822"/>
          <ac:cxnSpMkLst>
            <pc:docMk/>
            <pc:sldMk cId="1275956183" sldId="280"/>
            <ac:cxnSpMk id="94" creationId="{C1C9F9C6-556F-FF35-7B55-EF6EA0E5B0A4}"/>
          </ac:cxnSpMkLst>
        </pc:cxnChg>
        <pc:cxnChg chg="mod">
          <ac:chgData name="Mohammad Sonji (Student)" userId="95cc00cf-3b7c-4b6f-bc46-1865d94ee68f" providerId="ADAL" clId="{94EDE55D-327F-4ABC-A235-798260111389}" dt="2023-10-20T08:30:57.809" v="1822"/>
          <ac:cxnSpMkLst>
            <pc:docMk/>
            <pc:sldMk cId="1275956183" sldId="280"/>
            <ac:cxnSpMk id="95" creationId="{BCB21CE8-9075-73E1-C22A-6EBAA4E1A997}"/>
          </ac:cxnSpMkLst>
        </pc:cxnChg>
        <pc:cxnChg chg="mod">
          <ac:chgData name="Mohammad Sonji (Student)" userId="95cc00cf-3b7c-4b6f-bc46-1865d94ee68f" providerId="ADAL" clId="{94EDE55D-327F-4ABC-A235-798260111389}" dt="2023-10-20T08:30:57.809" v="1822"/>
          <ac:cxnSpMkLst>
            <pc:docMk/>
            <pc:sldMk cId="1275956183" sldId="280"/>
            <ac:cxnSpMk id="105" creationId="{742F3020-4312-76BD-9C59-5A83589EEAD9}"/>
          </ac:cxnSpMkLst>
        </pc:cxnChg>
        <pc:cxnChg chg="mod">
          <ac:chgData name="Mohammad Sonji (Student)" userId="95cc00cf-3b7c-4b6f-bc46-1865d94ee68f" providerId="ADAL" clId="{94EDE55D-327F-4ABC-A235-798260111389}" dt="2023-10-20T08:30:57.809" v="1822"/>
          <ac:cxnSpMkLst>
            <pc:docMk/>
            <pc:sldMk cId="1275956183" sldId="280"/>
            <ac:cxnSpMk id="106" creationId="{25B0F3B4-B73D-A778-EDC1-D55FBA14B7C3}"/>
          </ac:cxnSpMkLst>
        </pc:cxnChg>
        <pc:cxnChg chg="mod">
          <ac:chgData name="Mohammad Sonji (Student)" userId="95cc00cf-3b7c-4b6f-bc46-1865d94ee68f" providerId="ADAL" clId="{94EDE55D-327F-4ABC-A235-798260111389}" dt="2023-10-20T08:30:57.809" v="1822"/>
          <ac:cxnSpMkLst>
            <pc:docMk/>
            <pc:sldMk cId="1275956183" sldId="280"/>
            <ac:cxnSpMk id="112" creationId="{B9D33F98-A54D-914B-5376-0D81CFA1F87B}"/>
          </ac:cxnSpMkLst>
        </pc:cxnChg>
        <pc:cxnChg chg="mod">
          <ac:chgData name="Mohammad Sonji (Student)" userId="95cc00cf-3b7c-4b6f-bc46-1865d94ee68f" providerId="ADAL" clId="{94EDE55D-327F-4ABC-A235-798260111389}" dt="2023-10-20T08:30:57.809" v="1822"/>
          <ac:cxnSpMkLst>
            <pc:docMk/>
            <pc:sldMk cId="1275956183" sldId="280"/>
            <ac:cxnSpMk id="113" creationId="{95038F79-1717-0244-8F35-2047C3733078}"/>
          </ac:cxnSpMkLst>
        </pc:cxnChg>
        <pc:cxnChg chg="mod">
          <ac:chgData name="Mohammad Sonji (Student)" userId="95cc00cf-3b7c-4b6f-bc46-1865d94ee68f" providerId="ADAL" clId="{94EDE55D-327F-4ABC-A235-798260111389}" dt="2023-10-20T08:30:57.809" v="1822"/>
          <ac:cxnSpMkLst>
            <pc:docMk/>
            <pc:sldMk cId="1275956183" sldId="280"/>
            <ac:cxnSpMk id="119" creationId="{88AD8246-2788-099B-8756-531C5D2B8B22}"/>
          </ac:cxnSpMkLst>
        </pc:cxnChg>
        <pc:cxnChg chg="mod">
          <ac:chgData name="Mohammad Sonji (Student)" userId="95cc00cf-3b7c-4b6f-bc46-1865d94ee68f" providerId="ADAL" clId="{94EDE55D-327F-4ABC-A235-798260111389}" dt="2023-10-20T08:30:57.809" v="1822"/>
          <ac:cxnSpMkLst>
            <pc:docMk/>
            <pc:sldMk cId="1275956183" sldId="280"/>
            <ac:cxnSpMk id="120" creationId="{A2C4AFBF-A7AA-E267-2AD6-6AB8431D7E70}"/>
          </ac:cxnSpMkLst>
        </pc:cxnChg>
        <pc:cxnChg chg="mod">
          <ac:chgData name="Mohammad Sonji (Student)" userId="95cc00cf-3b7c-4b6f-bc46-1865d94ee68f" providerId="ADAL" clId="{94EDE55D-327F-4ABC-A235-798260111389}" dt="2023-10-20T08:30:57.809" v="1822"/>
          <ac:cxnSpMkLst>
            <pc:docMk/>
            <pc:sldMk cId="1275956183" sldId="280"/>
            <ac:cxnSpMk id="129" creationId="{E248520D-E2DE-6A2E-43DA-07938BAA64C3}"/>
          </ac:cxnSpMkLst>
        </pc:cxnChg>
        <pc:cxnChg chg="mod">
          <ac:chgData name="Mohammad Sonji (Student)" userId="95cc00cf-3b7c-4b6f-bc46-1865d94ee68f" providerId="ADAL" clId="{94EDE55D-327F-4ABC-A235-798260111389}" dt="2023-10-20T08:30:57.809" v="1822"/>
          <ac:cxnSpMkLst>
            <pc:docMk/>
            <pc:sldMk cId="1275956183" sldId="280"/>
            <ac:cxnSpMk id="130" creationId="{695E8BEB-BF1E-6315-1D1A-1B08D35EC436}"/>
          </ac:cxnSpMkLst>
        </pc:cxnChg>
        <pc:cxnChg chg="mod">
          <ac:chgData name="Mohammad Sonji (Student)" userId="95cc00cf-3b7c-4b6f-bc46-1865d94ee68f" providerId="ADAL" clId="{94EDE55D-327F-4ABC-A235-798260111389}" dt="2023-10-20T08:30:57.809" v="1822"/>
          <ac:cxnSpMkLst>
            <pc:docMk/>
            <pc:sldMk cId="1275956183" sldId="280"/>
            <ac:cxnSpMk id="135" creationId="{DD870C53-AC47-CD6C-3837-B1A646D09DCA}"/>
          </ac:cxnSpMkLst>
        </pc:cxnChg>
        <pc:cxnChg chg="mod">
          <ac:chgData name="Mohammad Sonji (Student)" userId="95cc00cf-3b7c-4b6f-bc46-1865d94ee68f" providerId="ADAL" clId="{94EDE55D-327F-4ABC-A235-798260111389}" dt="2023-10-20T08:30:57.809" v="1822"/>
          <ac:cxnSpMkLst>
            <pc:docMk/>
            <pc:sldMk cId="1275956183" sldId="280"/>
            <ac:cxnSpMk id="136" creationId="{F0DF6905-556B-E586-22B1-CDF366572465}"/>
          </ac:cxnSpMkLst>
        </pc:cxnChg>
        <pc:cxnChg chg="mod">
          <ac:chgData name="Mohammad Sonji (Student)" userId="95cc00cf-3b7c-4b6f-bc46-1865d94ee68f" providerId="ADAL" clId="{94EDE55D-327F-4ABC-A235-798260111389}" dt="2023-10-20T08:30:57.809" v="1822"/>
          <ac:cxnSpMkLst>
            <pc:docMk/>
            <pc:sldMk cId="1275956183" sldId="280"/>
            <ac:cxnSpMk id="141" creationId="{A3BCFFCB-1308-5484-C7BB-6A17463CDF49}"/>
          </ac:cxnSpMkLst>
        </pc:cxnChg>
        <pc:cxnChg chg="mod">
          <ac:chgData name="Mohammad Sonji (Student)" userId="95cc00cf-3b7c-4b6f-bc46-1865d94ee68f" providerId="ADAL" clId="{94EDE55D-327F-4ABC-A235-798260111389}" dt="2023-10-20T08:30:57.809" v="1822"/>
          <ac:cxnSpMkLst>
            <pc:docMk/>
            <pc:sldMk cId="1275956183" sldId="280"/>
            <ac:cxnSpMk id="142" creationId="{199493BB-4BF2-4DDE-9A35-89F4CBF1614D}"/>
          </ac:cxnSpMkLst>
        </pc:cxnChg>
        <pc:cxnChg chg="mod">
          <ac:chgData name="Mohammad Sonji (Student)" userId="95cc00cf-3b7c-4b6f-bc46-1865d94ee68f" providerId="ADAL" clId="{94EDE55D-327F-4ABC-A235-798260111389}" dt="2023-10-20T08:30:57.809" v="1822"/>
          <ac:cxnSpMkLst>
            <pc:docMk/>
            <pc:sldMk cId="1275956183" sldId="280"/>
            <ac:cxnSpMk id="151" creationId="{EF591745-3CDE-62EC-A171-8EB7DBD71921}"/>
          </ac:cxnSpMkLst>
        </pc:cxnChg>
        <pc:cxnChg chg="mod">
          <ac:chgData name="Mohammad Sonji (Student)" userId="95cc00cf-3b7c-4b6f-bc46-1865d94ee68f" providerId="ADAL" clId="{94EDE55D-327F-4ABC-A235-798260111389}" dt="2023-10-20T08:30:57.809" v="1822"/>
          <ac:cxnSpMkLst>
            <pc:docMk/>
            <pc:sldMk cId="1275956183" sldId="280"/>
            <ac:cxnSpMk id="152" creationId="{111249B5-AAF2-3BE5-E750-D66823611359}"/>
          </ac:cxnSpMkLst>
        </pc:cxnChg>
        <pc:cxnChg chg="mod">
          <ac:chgData name="Mohammad Sonji (Student)" userId="95cc00cf-3b7c-4b6f-bc46-1865d94ee68f" providerId="ADAL" clId="{94EDE55D-327F-4ABC-A235-798260111389}" dt="2023-10-20T08:30:57.809" v="1822"/>
          <ac:cxnSpMkLst>
            <pc:docMk/>
            <pc:sldMk cId="1275956183" sldId="280"/>
            <ac:cxnSpMk id="157" creationId="{D19CAC1E-CEEF-355E-7C6A-DEBE02372268}"/>
          </ac:cxnSpMkLst>
        </pc:cxnChg>
        <pc:cxnChg chg="mod">
          <ac:chgData name="Mohammad Sonji (Student)" userId="95cc00cf-3b7c-4b6f-bc46-1865d94ee68f" providerId="ADAL" clId="{94EDE55D-327F-4ABC-A235-798260111389}" dt="2023-10-20T08:30:57.809" v="1822"/>
          <ac:cxnSpMkLst>
            <pc:docMk/>
            <pc:sldMk cId="1275956183" sldId="280"/>
            <ac:cxnSpMk id="158" creationId="{BB6ECD32-E3CD-7A59-E65C-7628D616C77D}"/>
          </ac:cxnSpMkLst>
        </pc:cxnChg>
        <pc:cxnChg chg="mod">
          <ac:chgData name="Mohammad Sonji (Student)" userId="95cc00cf-3b7c-4b6f-bc46-1865d94ee68f" providerId="ADAL" clId="{94EDE55D-327F-4ABC-A235-798260111389}" dt="2023-10-20T08:30:57.809" v="1822"/>
          <ac:cxnSpMkLst>
            <pc:docMk/>
            <pc:sldMk cId="1275956183" sldId="280"/>
            <ac:cxnSpMk id="163" creationId="{B909BB80-862D-E734-DB0B-559C56616C88}"/>
          </ac:cxnSpMkLst>
        </pc:cxnChg>
        <pc:cxnChg chg="mod">
          <ac:chgData name="Mohammad Sonji (Student)" userId="95cc00cf-3b7c-4b6f-bc46-1865d94ee68f" providerId="ADAL" clId="{94EDE55D-327F-4ABC-A235-798260111389}" dt="2023-10-20T08:30:57.809" v="1822"/>
          <ac:cxnSpMkLst>
            <pc:docMk/>
            <pc:sldMk cId="1275956183" sldId="280"/>
            <ac:cxnSpMk id="164" creationId="{D1C508E1-C377-AE21-F0A1-E0BCBC05BF26}"/>
          </ac:cxnSpMkLst>
        </pc:cxnChg>
        <pc:cxnChg chg="mod">
          <ac:chgData name="Mohammad Sonji (Student)" userId="95cc00cf-3b7c-4b6f-bc46-1865d94ee68f" providerId="ADAL" clId="{94EDE55D-327F-4ABC-A235-798260111389}" dt="2023-10-20T08:30:57.809" v="1822"/>
          <ac:cxnSpMkLst>
            <pc:docMk/>
            <pc:sldMk cId="1275956183" sldId="280"/>
            <ac:cxnSpMk id="174" creationId="{60BCF016-5F40-E76C-19B3-213B751EB66C}"/>
          </ac:cxnSpMkLst>
        </pc:cxnChg>
        <pc:cxnChg chg="mod">
          <ac:chgData name="Mohammad Sonji (Student)" userId="95cc00cf-3b7c-4b6f-bc46-1865d94ee68f" providerId="ADAL" clId="{94EDE55D-327F-4ABC-A235-798260111389}" dt="2023-10-20T08:30:57.809" v="1822"/>
          <ac:cxnSpMkLst>
            <pc:docMk/>
            <pc:sldMk cId="1275956183" sldId="280"/>
            <ac:cxnSpMk id="175" creationId="{E4C53D37-CE75-2970-2CB0-787290CAC60C}"/>
          </ac:cxnSpMkLst>
        </pc:cxnChg>
        <pc:cxnChg chg="mod">
          <ac:chgData name="Mohammad Sonji (Student)" userId="95cc00cf-3b7c-4b6f-bc46-1865d94ee68f" providerId="ADAL" clId="{94EDE55D-327F-4ABC-A235-798260111389}" dt="2023-10-20T08:30:57.809" v="1822"/>
          <ac:cxnSpMkLst>
            <pc:docMk/>
            <pc:sldMk cId="1275956183" sldId="280"/>
            <ac:cxnSpMk id="181" creationId="{04ECDABC-2574-F559-31C2-7E83D3F0C882}"/>
          </ac:cxnSpMkLst>
        </pc:cxnChg>
        <pc:cxnChg chg="mod">
          <ac:chgData name="Mohammad Sonji (Student)" userId="95cc00cf-3b7c-4b6f-bc46-1865d94ee68f" providerId="ADAL" clId="{94EDE55D-327F-4ABC-A235-798260111389}" dt="2023-10-20T08:30:57.809" v="1822"/>
          <ac:cxnSpMkLst>
            <pc:docMk/>
            <pc:sldMk cId="1275956183" sldId="280"/>
            <ac:cxnSpMk id="182" creationId="{54909096-FD3C-0160-6A11-4ED647073C07}"/>
          </ac:cxnSpMkLst>
        </pc:cxnChg>
        <pc:cxnChg chg="mod">
          <ac:chgData name="Mohammad Sonji (Student)" userId="95cc00cf-3b7c-4b6f-bc46-1865d94ee68f" providerId="ADAL" clId="{94EDE55D-327F-4ABC-A235-798260111389}" dt="2023-10-20T08:30:57.809" v="1822"/>
          <ac:cxnSpMkLst>
            <pc:docMk/>
            <pc:sldMk cId="1275956183" sldId="280"/>
            <ac:cxnSpMk id="188" creationId="{6CE8E4E0-1463-0203-B458-1F3A0040E1FF}"/>
          </ac:cxnSpMkLst>
        </pc:cxnChg>
        <pc:cxnChg chg="mod">
          <ac:chgData name="Mohammad Sonji (Student)" userId="95cc00cf-3b7c-4b6f-bc46-1865d94ee68f" providerId="ADAL" clId="{94EDE55D-327F-4ABC-A235-798260111389}" dt="2023-10-20T08:30:57.809" v="1822"/>
          <ac:cxnSpMkLst>
            <pc:docMk/>
            <pc:sldMk cId="1275956183" sldId="280"/>
            <ac:cxnSpMk id="189" creationId="{10962A20-06C9-E9E5-5BDA-E723E5769987}"/>
          </ac:cxnSpMkLst>
        </pc:cxnChg>
        <pc:cxnChg chg="mod">
          <ac:chgData name="Mohammad Sonji (Student)" userId="95cc00cf-3b7c-4b6f-bc46-1865d94ee68f" providerId="ADAL" clId="{94EDE55D-327F-4ABC-A235-798260111389}" dt="2023-10-20T08:30:57.809" v="1822"/>
          <ac:cxnSpMkLst>
            <pc:docMk/>
            <pc:sldMk cId="1275956183" sldId="280"/>
            <ac:cxnSpMk id="198" creationId="{69AC55F2-DC73-34FE-42CC-C53D38A0A61B}"/>
          </ac:cxnSpMkLst>
        </pc:cxnChg>
        <pc:cxnChg chg="mod">
          <ac:chgData name="Mohammad Sonji (Student)" userId="95cc00cf-3b7c-4b6f-bc46-1865d94ee68f" providerId="ADAL" clId="{94EDE55D-327F-4ABC-A235-798260111389}" dt="2023-10-20T08:30:57.809" v="1822"/>
          <ac:cxnSpMkLst>
            <pc:docMk/>
            <pc:sldMk cId="1275956183" sldId="280"/>
            <ac:cxnSpMk id="199" creationId="{3A31CB44-AA20-B454-E7C8-3E1267484E6F}"/>
          </ac:cxnSpMkLst>
        </pc:cxnChg>
        <pc:cxnChg chg="mod">
          <ac:chgData name="Mohammad Sonji (Student)" userId="95cc00cf-3b7c-4b6f-bc46-1865d94ee68f" providerId="ADAL" clId="{94EDE55D-327F-4ABC-A235-798260111389}" dt="2023-10-20T08:30:57.809" v="1822"/>
          <ac:cxnSpMkLst>
            <pc:docMk/>
            <pc:sldMk cId="1275956183" sldId="280"/>
            <ac:cxnSpMk id="204" creationId="{EEEFBA38-9B0B-03D1-C23D-693520B416BE}"/>
          </ac:cxnSpMkLst>
        </pc:cxnChg>
        <pc:cxnChg chg="mod">
          <ac:chgData name="Mohammad Sonji (Student)" userId="95cc00cf-3b7c-4b6f-bc46-1865d94ee68f" providerId="ADAL" clId="{94EDE55D-327F-4ABC-A235-798260111389}" dt="2023-10-20T08:30:57.809" v="1822"/>
          <ac:cxnSpMkLst>
            <pc:docMk/>
            <pc:sldMk cId="1275956183" sldId="280"/>
            <ac:cxnSpMk id="205" creationId="{C2C8BE29-C9A9-870B-58C6-020EACC5839F}"/>
          </ac:cxnSpMkLst>
        </pc:cxnChg>
        <pc:cxnChg chg="mod">
          <ac:chgData name="Mohammad Sonji (Student)" userId="95cc00cf-3b7c-4b6f-bc46-1865d94ee68f" providerId="ADAL" clId="{94EDE55D-327F-4ABC-A235-798260111389}" dt="2023-10-20T08:30:57.809" v="1822"/>
          <ac:cxnSpMkLst>
            <pc:docMk/>
            <pc:sldMk cId="1275956183" sldId="280"/>
            <ac:cxnSpMk id="210" creationId="{AF1EF659-4A14-67E6-BEEB-1B09108DB419}"/>
          </ac:cxnSpMkLst>
        </pc:cxnChg>
        <pc:cxnChg chg="mod">
          <ac:chgData name="Mohammad Sonji (Student)" userId="95cc00cf-3b7c-4b6f-bc46-1865d94ee68f" providerId="ADAL" clId="{94EDE55D-327F-4ABC-A235-798260111389}" dt="2023-10-20T08:30:57.809" v="1822"/>
          <ac:cxnSpMkLst>
            <pc:docMk/>
            <pc:sldMk cId="1275956183" sldId="280"/>
            <ac:cxnSpMk id="211" creationId="{D6ED41A5-B39F-40FE-A561-BBCFB05B7029}"/>
          </ac:cxnSpMkLst>
        </pc:cxnChg>
        <pc:cxnChg chg="mod">
          <ac:chgData name="Mohammad Sonji (Student)" userId="95cc00cf-3b7c-4b6f-bc46-1865d94ee68f" providerId="ADAL" clId="{94EDE55D-327F-4ABC-A235-798260111389}" dt="2023-10-20T08:30:57.809" v="1822"/>
          <ac:cxnSpMkLst>
            <pc:docMk/>
            <pc:sldMk cId="1275956183" sldId="280"/>
            <ac:cxnSpMk id="220" creationId="{4D5318D6-819D-0C49-32BF-5E1E3ACF0159}"/>
          </ac:cxnSpMkLst>
        </pc:cxnChg>
        <pc:cxnChg chg="mod">
          <ac:chgData name="Mohammad Sonji (Student)" userId="95cc00cf-3b7c-4b6f-bc46-1865d94ee68f" providerId="ADAL" clId="{94EDE55D-327F-4ABC-A235-798260111389}" dt="2023-10-20T08:30:57.809" v="1822"/>
          <ac:cxnSpMkLst>
            <pc:docMk/>
            <pc:sldMk cId="1275956183" sldId="280"/>
            <ac:cxnSpMk id="221" creationId="{F60B1D7B-68E9-303A-A8D3-A64DD3A9E453}"/>
          </ac:cxnSpMkLst>
        </pc:cxnChg>
        <pc:cxnChg chg="mod">
          <ac:chgData name="Mohammad Sonji (Student)" userId="95cc00cf-3b7c-4b6f-bc46-1865d94ee68f" providerId="ADAL" clId="{94EDE55D-327F-4ABC-A235-798260111389}" dt="2023-10-20T08:30:57.809" v="1822"/>
          <ac:cxnSpMkLst>
            <pc:docMk/>
            <pc:sldMk cId="1275956183" sldId="280"/>
            <ac:cxnSpMk id="226" creationId="{CC75CC1D-2624-ED81-15F5-512A2911D4A6}"/>
          </ac:cxnSpMkLst>
        </pc:cxnChg>
        <pc:cxnChg chg="mod">
          <ac:chgData name="Mohammad Sonji (Student)" userId="95cc00cf-3b7c-4b6f-bc46-1865d94ee68f" providerId="ADAL" clId="{94EDE55D-327F-4ABC-A235-798260111389}" dt="2023-10-20T08:30:57.809" v="1822"/>
          <ac:cxnSpMkLst>
            <pc:docMk/>
            <pc:sldMk cId="1275956183" sldId="280"/>
            <ac:cxnSpMk id="227" creationId="{A3D17CB6-2C69-476F-367B-3CB5B2DE7880}"/>
          </ac:cxnSpMkLst>
        </pc:cxnChg>
        <pc:cxnChg chg="mod">
          <ac:chgData name="Mohammad Sonji (Student)" userId="95cc00cf-3b7c-4b6f-bc46-1865d94ee68f" providerId="ADAL" clId="{94EDE55D-327F-4ABC-A235-798260111389}" dt="2023-10-20T08:30:57.809" v="1822"/>
          <ac:cxnSpMkLst>
            <pc:docMk/>
            <pc:sldMk cId="1275956183" sldId="280"/>
            <ac:cxnSpMk id="232" creationId="{696E7286-D58A-D5F2-1E01-18E82CDD2FC5}"/>
          </ac:cxnSpMkLst>
        </pc:cxnChg>
        <pc:cxnChg chg="mod">
          <ac:chgData name="Mohammad Sonji (Student)" userId="95cc00cf-3b7c-4b6f-bc46-1865d94ee68f" providerId="ADAL" clId="{94EDE55D-327F-4ABC-A235-798260111389}" dt="2023-10-20T08:30:57.809" v="1822"/>
          <ac:cxnSpMkLst>
            <pc:docMk/>
            <pc:sldMk cId="1275956183" sldId="280"/>
            <ac:cxnSpMk id="233" creationId="{975C407E-66F2-EA5F-9192-F741F31C3A67}"/>
          </ac:cxnSpMkLst>
        </pc:cxnChg>
        <pc:cxnChg chg="mod">
          <ac:chgData name="Mohammad Sonji (Student)" userId="95cc00cf-3b7c-4b6f-bc46-1865d94ee68f" providerId="ADAL" clId="{94EDE55D-327F-4ABC-A235-798260111389}" dt="2023-10-20T08:30:57.809" v="1822"/>
          <ac:cxnSpMkLst>
            <pc:docMk/>
            <pc:sldMk cId="1275956183" sldId="280"/>
            <ac:cxnSpMk id="243" creationId="{8927E569-2FD7-6426-98EA-C2A95A3A52FE}"/>
          </ac:cxnSpMkLst>
        </pc:cxnChg>
        <pc:cxnChg chg="mod">
          <ac:chgData name="Mohammad Sonji (Student)" userId="95cc00cf-3b7c-4b6f-bc46-1865d94ee68f" providerId="ADAL" clId="{94EDE55D-327F-4ABC-A235-798260111389}" dt="2023-10-20T08:30:57.809" v="1822"/>
          <ac:cxnSpMkLst>
            <pc:docMk/>
            <pc:sldMk cId="1275956183" sldId="280"/>
            <ac:cxnSpMk id="244" creationId="{AB363003-3513-34A2-816C-82E8D9CD8F7C}"/>
          </ac:cxnSpMkLst>
        </pc:cxnChg>
        <pc:cxnChg chg="mod">
          <ac:chgData name="Mohammad Sonji (Student)" userId="95cc00cf-3b7c-4b6f-bc46-1865d94ee68f" providerId="ADAL" clId="{94EDE55D-327F-4ABC-A235-798260111389}" dt="2023-10-20T08:30:57.809" v="1822"/>
          <ac:cxnSpMkLst>
            <pc:docMk/>
            <pc:sldMk cId="1275956183" sldId="280"/>
            <ac:cxnSpMk id="250" creationId="{9D2747E7-0FDE-925F-1C12-D7AA5F533220}"/>
          </ac:cxnSpMkLst>
        </pc:cxnChg>
        <pc:cxnChg chg="mod">
          <ac:chgData name="Mohammad Sonji (Student)" userId="95cc00cf-3b7c-4b6f-bc46-1865d94ee68f" providerId="ADAL" clId="{94EDE55D-327F-4ABC-A235-798260111389}" dt="2023-10-20T08:30:57.809" v="1822"/>
          <ac:cxnSpMkLst>
            <pc:docMk/>
            <pc:sldMk cId="1275956183" sldId="280"/>
            <ac:cxnSpMk id="251" creationId="{88BE4492-C810-E49C-2102-4899FD33B40D}"/>
          </ac:cxnSpMkLst>
        </pc:cxnChg>
        <pc:cxnChg chg="mod">
          <ac:chgData name="Mohammad Sonji (Student)" userId="95cc00cf-3b7c-4b6f-bc46-1865d94ee68f" providerId="ADAL" clId="{94EDE55D-327F-4ABC-A235-798260111389}" dt="2023-10-20T08:30:57.809" v="1822"/>
          <ac:cxnSpMkLst>
            <pc:docMk/>
            <pc:sldMk cId="1275956183" sldId="280"/>
            <ac:cxnSpMk id="257" creationId="{2A1878F7-EBCF-2E6B-18EF-250B2FD4E634}"/>
          </ac:cxnSpMkLst>
        </pc:cxnChg>
        <pc:cxnChg chg="mod">
          <ac:chgData name="Mohammad Sonji (Student)" userId="95cc00cf-3b7c-4b6f-bc46-1865d94ee68f" providerId="ADAL" clId="{94EDE55D-327F-4ABC-A235-798260111389}" dt="2023-10-20T08:30:57.809" v="1822"/>
          <ac:cxnSpMkLst>
            <pc:docMk/>
            <pc:sldMk cId="1275956183" sldId="280"/>
            <ac:cxnSpMk id="258" creationId="{31F7C192-6107-37E2-977B-6A0B265F6CDE}"/>
          </ac:cxnSpMkLst>
        </pc:cxnChg>
        <pc:cxnChg chg="mod">
          <ac:chgData name="Mohammad Sonji (Student)" userId="95cc00cf-3b7c-4b6f-bc46-1865d94ee68f" providerId="ADAL" clId="{94EDE55D-327F-4ABC-A235-798260111389}" dt="2023-10-20T08:30:57.809" v="1822"/>
          <ac:cxnSpMkLst>
            <pc:docMk/>
            <pc:sldMk cId="1275956183" sldId="280"/>
            <ac:cxnSpMk id="266" creationId="{DEA28A49-4CC6-2E3E-F845-9ECD4BEF8C0E}"/>
          </ac:cxnSpMkLst>
        </pc:cxnChg>
        <pc:cxnChg chg="mod">
          <ac:chgData name="Mohammad Sonji (Student)" userId="95cc00cf-3b7c-4b6f-bc46-1865d94ee68f" providerId="ADAL" clId="{94EDE55D-327F-4ABC-A235-798260111389}" dt="2023-10-20T08:30:57.809" v="1822"/>
          <ac:cxnSpMkLst>
            <pc:docMk/>
            <pc:sldMk cId="1275956183" sldId="280"/>
            <ac:cxnSpMk id="267" creationId="{7938A415-08AB-6027-34D8-8D0E71AC4FE6}"/>
          </ac:cxnSpMkLst>
        </pc:cxnChg>
        <pc:cxnChg chg="mod">
          <ac:chgData name="Mohammad Sonji (Student)" userId="95cc00cf-3b7c-4b6f-bc46-1865d94ee68f" providerId="ADAL" clId="{94EDE55D-327F-4ABC-A235-798260111389}" dt="2023-10-20T08:30:57.809" v="1822"/>
          <ac:cxnSpMkLst>
            <pc:docMk/>
            <pc:sldMk cId="1275956183" sldId="280"/>
            <ac:cxnSpMk id="270" creationId="{A69AFAEA-8056-5876-EDC8-25D0427C44BC}"/>
          </ac:cxnSpMkLst>
        </pc:cxnChg>
        <pc:cxnChg chg="mod">
          <ac:chgData name="Mohammad Sonji (Student)" userId="95cc00cf-3b7c-4b6f-bc46-1865d94ee68f" providerId="ADAL" clId="{94EDE55D-327F-4ABC-A235-798260111389}" dt="2023-10-20T08:30:57.809" v="1822"/>
          <ac:cxnSpMkLst>
            <pc:docMk/>
            <pc:sldMk cId="1275956183" sldId="280"/>
            <ac:cxnSpMk id="271" creationId="{0BD605F4-8D54-2A6B-D0F9-8528C9BA92C6}"/>
          </ac:cxnSpMkLst>
        </pc:cxnChg>
        <pc:cxnChg chg="mod">
          <ac:chgData name="Mohammad Sonji (Student)" userId="95cc00cf-3b7c-4b6f-bc46-1865d94ee68f" providerId="ADAL" clId="{94EDE55D-327F-4ABC-A235-798260111389}" dt="2023-10-20T08:30:57.809" v="1822"/>
          <ac:cxnSpMkLst>
            <pc:docMk/>
            <pc:sldMk cId="1275956183" sldId="280"/>
            <ac:cxnSpMk id="273" creationId="{4A888C4C-D933-9702-CEA9-1F91BDA2DD52}"/>
          </ac:cxnSpMkLst>
        </pc:cxnChg>
        <pc:cxnChg chg="mod">
          <ac:chgData name="Mohammad Sonji (Student)" userId="95cc00cf-3b7c-4b6f-bc46-1865d94ee68f" providerId="ADAL" clId="{94EDE55D-327F-4ABC-A235-798260111389}" dt="2023-10-20T08:30:57.809" v="1822"/>
          <ac:cxnSpMkLst>
            <pc:docMk/>
            <pc:sldMk cId="1275956183" sldId="280"/>
            <ac:cxnSpMk id="278" creationId="{07663CF2-4B61-5F3F-8EC2-E18823FE29C0}"/>
          </ac:cxnSpMkLst>
        </pc:cxnChg>
        <pc:cxnChg chg="mod">
          <ac:chgData name="Mohammad Sonji (Student)" userId="95cc00cf-3b7c-4b6f-bc46-1865d94ee68f" providerId="ADAL" clId="{94EDE55D-327F-4ABC-A235-798260111389}" dt="2023-10-20T08:30:57.809" v="1822"/>
          <ac:cxnSpMkLst>
            <pc:docMk/>
            <pc:sldMk cId="1275956183" sldId="280"/>
            <ac:cxnSpMk id="280" creationId="{95CD4595-41A6-FB09-0036-70286C7738E1}"/>
          </ac:cxnSpMkLst>
        </pc:cxnChg>
        <pc:cxnChg chg="mod">
          <ac:chgData name="Mohammad Sonji (Student)" userId="95cc00cf-3b7c-4b6f-bc46-1865d94ee68f" providerId="ADAL" clId="{94EDE55D-327F-4ABC-A235-798260111389}" dt="2023-10-20T08:30:57.809" v="1822"/>
          <ac:cxnSpMkLst>
            <pc:docMk/>
            <pc:sldMk cId="1275956183" sldId="280"/>
            <ac:cxnSpMk id="284" creationId="{C7834E77-2927-E378-E9F2-AE3CC6753551}"/>
          </ac:cxnSpMkLst>
        </pc:cxnChg>
        <pc:cxnChg chg="mod">
          <ac:chgData name="Mohammad Sonji (Student)" userId="95cc00cf-3b7c-4b6f-bc46-1865d94ee68f" providerId="ADAL" clId="{94EDE55D-327F-4ABC-A235-798260111389}" dt="2023-10-20T08:30:57.809" v="1822"/>
          <ac:cxnSpMkLst>
            <pc:docMk/>
            <pc:sldMk cId="1275956183" sldId="280"/>
            <ac:cxnSpMk id="286" creationId="{E39C0E4B-0651-DC7A-0C7A-8A9F967BBC8A}"/>
          </ac:cxnSpMkLst>
        </pc:cxnChg>
        <pc:cxnChg chg="mod">
          <ac:chgData name="Mohammad Sonji (Student)" userId="95cc00cf-3b7c-4b6f-bc46-1865d94ee68f" providerId="ADAL" clId="{94EDE55D-327F-4ABC-A235-798260111389}" dt="2023-10-20T08:30:57.809" v="1822"/>
          <ac:cxnSpMkLst>
            <pc:docMk/>
            <pc:sldMk cId="1275956183" sldId="280"/>
            <ac:cxnSpMk id="288" creationId="{0D2EE897-B6B6-29DC-18D9-45529E307203}"/>
          </ac:cxnSpMkLst>
        </pc:cxnChg>
        <pc:cxnChg chg="mod">
          <ac:chgData name="Mohammad Sonji (Student)" userId="95cc00cf-3b7c-4b6f-bc46-1865d94ee68f" providerId="ADAL" clId="{94EDE55D-327F-4ABC-A235-798260111389}" dt="2023-10-20T08:30:57.809" v="1822"/>
          <ac:cxnSpMkLst>
            <pc:docMk/>
            <pc:sldMk cId="1275956183" sldId="280"/>
            <ac:cxnSpMk id="290" creationId="{299785BE-FCDF-853C-26C2-11638885C227}"/>
          </ac:cxnSpMkLst>
        </pc:cxnChg>
        <pc:cxnChg chg="mod">
          <ac:chgData name="Mohammad Sonji (Student)" userId="95cc00cf-3b7c-4b6f-bc46-1865d94ee68f" providerId="ADAL" clId="{94EDE55D-327F-4ABC-A235-798260111389}" dt="2023-10-20T08:30:57.809" v="1822"/>
          <ac:cxnSpMkLst>
            <pc:docMk/>
            <pc:sldMk cId="1275956183" sldId="280"/>
            <ac:cxnSpMk id="294" creationId="{89DA6DF2-EB12-98B5-1CFA-87B362064ACA}"/>
          </ac:cxnSpMkLst>
        </pc:cxnChg>
        <pc:cxnChg chg="mod">
          <ac:chgData name="Mohammad Sonji (Student)" userId="95cc00cf-3b7c-4b6f-bc46-1865d94ee68f" providerId="ADAL" clId="{94EDE55D-327F-4ABC-A235-798260111389}" dt="2023-10-20T08:30:57.809" v="1822"/>
          <ac:cxnSpMkLst>
            <pc:docMk/>
            <pc:sldMk cId="1275956183" sldId="280"/>
            <ac:cxnSpMk id="295" creationId="{73342EA5-EBC1-FB8C-2F66-5574877E15A0}"/>
          </ac:cxnSpMkLst>
        </pc:cxnChg>
      </pc:sldChg>
      <pc:sldChg chg="add">
        <pc:chgData name="Mohammad Sonji (Student)" userId="95cc00cf-3b7c-4b6f-bc46-1865d94ee68f" providerId="ADAL" clId="{94EDE55D-327F-4ABC-A235-798260111389}" dt="2023-10-17T07:56:13.977" v="5"/>
        <pc:sldMkLst>
          <pc:docMk/>
          <pc:sldMk cId="4160739725" sldId="281"/>
        </pc:sldMkLst>
      </pc:sldChg>
      <pc:sldChg chg="addSp delSp modSp add mod">
        <pc:chgData name="Mohammad Sonji (Student)" userId="95cc00cf-3b7c-4b6f-bc46-1865d94ee68f" providerId="ADAL" clId="{94EDE55D-327F-4ABC-A235-798260111389}" dt="2023-10-20T12:14:48.747" v="1950"/>
        <pc:sldMkLst>
          <pc:docMk/>
          <pc:sldMk cId="1625305289" sldId="282"/>
        </pc:sldMkLst>
        <pc:spChg chg="del">
          <ac:chgData name="Mohammad Sonji (Student)" userId="95cc00cf-3b7c-4b6f-bc46-1865d94ee68f" providerId="ADAL" clId="{94EDE55D-327F-4ABC-A235-798260111389}" dt="2023-10-20T12:05:40.396" v="1888" actId="478"/>
          <ac:spMkLst>
            <pc:docMk/>
            <pc:sldMk cId="1625305289" sldId="282"/>
            <ac:spMk id="2" creationId="{FDAB9162-D0A7-4957-6FA6-7FBE007BC3FD}"/>
          </ac:spMkLst>
        </pc:spChg>
        <pc:spChg chg="del">
          <ac:chgData name="Mohammad Sonji (Student)" userId="95cc00cf-3b7c-4b6f-bc46-1865d94ee68f" providerId="ADAL" clId="{94EDE55D-327F-4ABC-A235-798260111389}" dt="2023-10-20T12:05:42.877" v="1890" actId="478"/>
          <ac:spMkLst>
            <pc:docMk/>
            <pc:sldMk cId="1625305289" sldId="282"/>
            <ac:spMk id="3" creationId="{2BD3DA87-E526-3553-B058-AD6A75D795A9}"/>
          </ac:spMkLst>
        </pc:spChg>
        <pc:spChg chg="del">
          <ac:chgData name="Mohammad Sonji (Student)" userId="95cc00cf-3b7c-4b6f-bc46-1865d94ee68f" providerId="ADAL" clId="{94EDE55D-327F-4ABC-A235-798260111389}" dt="2023-10-20T12:05:41.948" v="1889" actId="478"/>
          <ac:spMkLst>
            <pc:docMk/>
            <pc:sldMk cId="1625305289" sldId="282"/>
            <ac:spMk id="4" creationId="{573AD426-3E22-B361-A1CD-FE911FF46072}"/>
          </ac:spMkLst>
        </pc:spChg>
        <pc:spChg chg="add mod">
          <ac:chgData name="Mohammad Sonji (Student)" userId="95cc00cf-3b7c-4b6f-bc46-1865d94ee68f" providerId="ADAL" clId="{94EDE55D-327F-4ABC-A235-798260111389}" dt="2023-10-20T12:09:11.619" v="1905" actId="26606"/>
          <ac:spMkLst>
            <pc:docMk/>
            <pc:sldMk cId="1625305289" sldId="282"/>
            <ac:spMk id="5" creationId="{9FF79580-45EB-1204-DC3D-98169A46FE2D}"/>
          </ac:spMkLst>
        </pc:spChg>
        <pc:spChg chg="add mod">
          <ac:chgData name="Mohammad Sonji (Student)" userId="95cc00cf-3b7c-4b6f-bc46-1865d94ee68f" providerId="ADAL" clId="{94EDE55D-327F-4ABC-A235-798260111389}" dt="2023-10-20T12:09:11.619" v="1905" actId="26606"/>
          <ac:spMkLst>
            <pc:docMk/>
            <pc:sldMk cId="1625305289" sldId="282"/>
            <ac:spMk id="6" creationId="{5B3E9B38-ECC5-2469-6210-68121152D308}"/>
          </ac:spMkLst>
        </pc:spChg>
        <pc:spChg chg="add del">
          <ac:chgData name="Mohammad Sonji (Student)" userId="95cc00cf-3b7c-4b6f-bc46-1865d94ee68f" providerId="ADAL" clId="{94EDE55D-327F-4ABC-A235-798260111389}" dt="2023-10-20T12:05:56.398" v="1892" actId="22"/>
          <ac:spMkLst>
            <pc:docMk/>
            <pc:sldMk cId="1625305289" sldId="282"/>
            <ac:spMk id="8" creationId="{665349CB-68F9-30A1-8096-AE3EF9243F12}"/>
          </ac:spMkLst>
        </pc:spChg>
        <pc:spChg chg="add del mod">
          <ac:chgData name="Mohammad Sonji (Student)" userId="95cc00cf-3b7c-4b6f-bc46-1865d94ee68f" providerId="ADAL" clId="{94EDE55D-327F-4ABC-A235-798260111389}" dt="2023-10-20T12:11:52.568" v="1916" actId="12084"/>
          <ac:spMkLst>
            <pc:docMk/>
            <pc:sldMk cId="1625305289" sldId="282"/>
            <ac:spMk id="10" creationId="{4A7AEE61-1202-9B7C-39A4-50B788591993}"/>
          </ac:spMkLst>
        </pc:spChg>
        <pc:graphicFrameChg chg="add del modGraphic">
          <ac:chgData name="Mohammad Sonji (Student)" userId="95cc00cf-3b7c-4b6f-bc46-1865d94ee68f" providerId="ADAL" clId="{94EDE55D-327F-4ABC-A235-798260111389}" dt="2023-10-20T12:10:09.102" v="1907" actId="1032"/>
          <ac:graphicFrameMkLst>
            <pc:docMk/>
            <pc:sldMk cId="1625305289" sldId="282"/>
            <ac:graphicFrameMk id="11" creationId="{A5E55053-F3EE-DA15-3CD1-8512A3892346}"/>
          </ac:graphicFrameMkLst>
        </pc:graphicFrameChg>
        <pc:graphicFrameChg chg="add del">
          <ac:chgData name="Mohammad Sonji (Student)" userId="95cc00cf-3b7c-4b6f-bc46-1865d94ee68f" providerId="ADAL" clId="{94EDE55D-327F-4ABC-A235-798260111389}" dt="2023-10-20T12:06:56.942" v="1900" actId="26606"/>
          <ac:graphicFrameMkLst>
            <pc:docMk/>
            <pc:sldMk cId="1625305289" sldId="282"/>
            <ac:graphicFrameMk id="12" creationId="{54505418-65D5-A286-DA83-354E4230CF89}"/>
          </ac:graphicFrameMkLst>
        </pc:graphicFrameChg>
        <pc:graphicFrameChg chg="add del mod">
          <ac:chgData name="Mohammad Sonji (Student)" userId="95cc00cf-3b7c-4b6f-bc46-1865d94ee68f" providerId="ADAL" clId="{94EDE55D-327F-4ABC-A235-798260111389}" dt="2023-10-20T12:09:11.619" v="1905" actId="26606"/>
          <ac:graphicFrameMkLst>
            <pc:docMk/>
            <pc:sldMk cId="1625305289" sldId="282"/>
            <ac:graphicFrameMk id="13" creationId="{155EA714-2786-070E-DC1D-B337C66D5AD4}"/>
          </ac:graphicFrameMkLst>
        </pc:graphicFrameChg>
        <pc:graphicFrameChg chg="add mod modGraphic">
          <ac:chgData name="Mohammad Sonji (Student)" userId="95cc00cf-3b7c-4b6f-bc46-1865d94ee68f" providerId="ADAL" clId="{94EDE55D-327F-4ABC-A235-798260111389}" dt="2023-10-20T12:14:48.747" v="1950"/>
          <ac:graphicFrameMkLst>
            <pc:docMk/>
            <pc:sldMk cId="1625305289" sldId="282"/>
            <ac:graphicFrameMk id="15" creationId="{BEE01DAB-D336-0705-27D9-6B6D53C51B99}"/>
          </ac:graphicFrameMkLst>
        </pc:graphicFrameChg>
        <pc:picChg chg="add mod modCrop">
          <ac:chgData name="Mohammad Sonji (Student)" userId="95cc00cf-3b7c-4b6f-bc46-1865d94ee68f" providerId="ADAL" clId="{94EDE55D-327F-4ABC-A235-798260111389}" dt="2023-10-20T12:12:23.611" v="1920" actId="1076"/>
          <ac:picMkLst>
            <pc:docMk/>
            <pc:sldMk cId="1625305289" sldId="282"/>
            <ac:picMk id="14" creationId="{0DC393B0-B202-5A8B-0BD7-220A8BAABEB5}"/>
          </ac:picMkLst>
        </pc:picChg>
      </pc:sldChg>
      <pc:sldChg chg="add del">
        <pc:chgData name="Mohammad Sonji (Student)" userId="95cc00cf-3b7c-4b6f-bc46-1865d94ee68f" providerId="ADAL" clId="{94EDE55D-327F-4ABC-A235-798260111389}" dt="2023-10-17T07:56:19.508" v="7"/>
        <pc:sldMkLst>
          <pc:docMk/>
          <pc:sldMk cId="2409538327" sldId="282"/>
        </pc:sldMkLst>
      </pc:sldChg>
      <pc:sldChg chg="addSp delSp modSp add del mod">
        <pc:chgData name="Mohammad Sonji (Student)" userId="95cc00cf-3b7c-4b6f-bc46-1865d94ee68f" providerId="ADAL" clId="{94EDE55D-327F-4ABC-A235-798260111389}" dt="2023-10-20T12:18:55.322" v="1986" actId="20577"/>
        <pc:sldMkLst>
          <pc:docMk/>
          <pc:sldMk cId="1640690231" sldId="283"/>
        </pc:sldMkLst>
        <pc:spChg chg="mod">
          <ac:chgData name="Mohammad Sonji (Student)" userId="95cc00cf-3b7c-4b6f-bc46-1865d94ee68f" providerId="ADAL" clId="{94EDE55D-327F-4ABC-A235-798260111389}" dt="2023-10-20T12:18:15.084" v="1976" actId="20577"/>
          <ac:spMkLst>
            <pc:docMk/>
            <pc:sldMk cId="1640690231" sldId="283"/>
            <ac:spMk id="5" creationId="{9FF79580-45EB-1204-DC3D-98169A46FE2D}"/>
          </ac:spMkLst>
        </pc:spChg>
        <pc:graphicFrameChg chg="mod">
          <ac:chgData name="Mohammad Sonji (Student)" userId="95cc00cf-3b7c-4b6f-bc46-1865d94ee68f" providerId="ADAL" clId="{94EDE55D-327F-4ABC-A235-798260111389}" dt="2023-10-20T12:18:55.322" v="1986" actId="20577"/>
          <ac:graphicFrameMkLst>
            <pc:docMk/>
            <pc:sldMk cId="1640690231" sldId="283"/>
            <ac:graphicFrameMk id="15" creationId="{BEE01DAB-D336-0705-27D9-6B6D53C51B99}"/>
          </ac:graphicFrameMkLst>
        </pc:graphicFrameChg>
        <pc:picChg chg="add mod">
          <ac:chgData name="Mohammad Sonji (Student)" userId="95cc00cf-3b7c-4b6f-bc46-1865d94ee68f" providerId="ADAL" clId="{94EDE55D-327F-4ABC-A235-798260111389}" dt="2023-10-20T12:18:02.355" v="1968" actId="1076"/>
          <ac:picMkLst>
            <pc:docMk/>
            <pc:sldMk cId="1640690231" sldId="283"/>
            <ac:picMk id="2" creationId="{7E46DEB4-BCF9-DAD5-593F-B9CD2DB17DFF}"/>
          </ac:picMkLst>
        </pc:picChg>
        <pc:picChg chg="del">
          <ac:chgData name="Mohammad Sonji (Student)" userId="95cc00cf-3b7c-4b6f-bc46-1865d94ee68f" providerId="ADAL" clId="{94EDE55D-327F-4ABC-A235-798260111389}" dt="2023-10-20T12:17:35.595" v="1964" actId="478"/>
          <ac:picMkLst>
            <pc:docMk/>
            <pc:sldMk cId="1640690231" sldId="283"/>
            <ac:picMk id="14" creationId="{0DC393B0-B202-5A8B-0BD7-220A8BAABEB5}"/>
          </ac:picMkLst>
        </pc:picChg>
      </pc:sldChg>
      <pc:sldChg chg="add del">
        <pc:chgData name="Mohammad Sonji (Student)" userId="95cc00cf-3b7c-4b6f-bc46-1865d94ee68f" providerId="ADAL" clId="{94EDE55D-327F-4ABC-A235-798260111389}" dt="2023-10-17T07:56:19.508" v="7"/>
        <pc:sldMkLst>
          <pc:docMk/>
          <pc:sldMk cId="4065436696" sldId="283"/>
        </pc:sldMkLst>
      </pc:sldChg>
      <pc:sldChg chg="add del">
        <pc:chgData name="Mohammad Sonji (Student)" userId="95cc00cf-3b7c-4b6f-bc46-1865d94ee68f" providerId="ADAL" clId="{94EDE55D-327F-4ABC-A235-798260111389}" dt="2023-10-17T07:56:19.508" v="7"/>
        <pc:sldMkLst>
          <pc:docMk/>
          <pc:sldMk cId="242574629" sldId="284"/>
        </pc:sldMkLst>
      </pc:sldChg>
      <pc:sldChg chg="addSp delSp modSp add del mod">
        <pc:chgData name="Mohammad Sonji (Student)" userId="95cc00cf-3b7c-4b6f-bc46-1865d94ee68f" providerId="ADAL" clId="{94EDE55D-327F-4ABC-A235-798260111389}" dt="2023-10-20T12:43:19.487" v="2236" actId="2696"/>
        <pc:sldMkLst>
          <pc:docMk/>
          <pc:sldMk cId="477964768" sldId="284"/>
        </pc:sldMkLst>
        <pc:spChg chg="mod">
          <ac:chgData name="Mohammad Sonji (Student)" userId="95cc00cf-3b7c-4b6f-bc46-1865d94ee68f" providerId="ADAL" clId="{94EDE55D-327F-4ABC-A235-798260111389}" dt="2023-10-20T12:40:51.340" v="2211" actId="14100"/>
          <ac:spMkLst>
            <pc:docMk/>
            <pc:sldMk cId="477964768" sldId="284"/>
            <ac:spMk id="3" creationId="{73E36361-EBAF-16DD-AEF4-AFAE5C077DDF}"/>
          </ac:spMkLst>
        </pc:spChg>
        <pc:spChg chg="del">
          <ac:chgData name="Mohammad Sonji (Student)" userId="95cc00cf-3b7c-4b6f-bc46-1865d94ee68f" providerId="ADAL" clId="{94EDE55D-327F-4ABC-A235-798260111389}" dt="2023-10-20T12:39:08.988" v="2207" actId="478"/>
          <ac:spMkLst>
            <pc:docMk/>
            <pc:sldMk cId="477964768" sldId="284"/>
            <ac:spMk id="4" creationId="{3E7F70EE-A36B-AEC4-2A53-6C7EAAB1B5EE}"/>
          </ac:spMkLst>
        </pc:spChg>
        <pc:spChg chg="add mod">
          <ac:chgData name="Mohammad Sonji (Student)" userId="95cc00cf-3b7c-4b6f-bc46-1865d94ee68f" providerId="ADAL" clId="{94EDE55D-327F-4ABC-A235-798260111389}" dt="2023-10-20T12:41:16.587" v="2217" actId="1076"/>
          <ac:spMkLst>
            <pc:docMk/>
            <pc:sldMk cId="477964768" sldId="284"/>
            <ac:spMk id="6" creationId="{EE806DE2-921E-C106-5090-B9B64CB9B4F4}"/>
          </ac:spMkLst>
        </pc:spChg>
        <pc:spChg chg="del">
          <ac:chgData name="Mohammad Sonji (Student)" userId="95cc00cf-3b7c-4b6f-bc46-1865d94ee68f" providerId="ADAL" clId="{94EDE55D-327F-4ABC-A235-798260111389}" dt="2023-10-20T12:39:06.620" v="2206" actId="478"/>
          <ac:spMkLst>
            <pc:docMk/>
            <pc:sldMk cId="477964768" sldId="284"/>
            <ac:spMk id="15" creationId="{80876E2E-6E0E-4775-52B6-CCF9505AAAEE}"/>
          </ac:spMkLst>
        </pc:spChg>
        <pc:spChg chg="del">
          <ac:chgData name="Mohammad Sonji (Student)" userId="95cc00cf-3b7c-4b6f-bc46-1865d94ee68f" providerId="ADAL" clId="{94EDE55D-327F-4ABC-A235-798260111389}" dt="2023-10-20T12:39:10.572" v="2208" actId="478"/>
          <ac:spMkLst>
            <pc:docMk/>
            <pc:sldMk cId="477964768" sldId="284"/>
            <ac:spMk id="17" creationId="{5A29541E-57D6-40E8-8BD6-52A3F46EF931}"/>
          </ac:spMkLst>
        </pc:spChg>
        <pc:picChg chg="add mod">
          <ac:chgData name="Mohammad Sonji (Student)" userId="95cc00cf-3b7c-4b6f-bc46-1865d94ee68f" providerId="ADAL" clId="{94EDE55D-327F-4ABC-A235-798260111389}" dt="2023-10-20T12:38:48.019" v="2205" actId="1076"/>
          <ac:picMkLst>
            <pc:docMk/>
            <pc:sldMk cId="477964768" sldId="284"/>
            <ac:picMk id="2" creationId="{41F96937-B257-55E0-4B17-0450D31F49B1}"/>
          </ac:picMkLst>
        </pc:picChg>
        <pc:picChg chg="del">
          <ac:chgData name="Mohammad Sonji (Student)" userId="95cc00cf-3b7c-4b6f-bc46-1865d94ee68f" providerId="ADAL" clId="{94EDE55D-327F-4ABC-A235-798260111389}" dt="2023-10-20T12:38:32.459" v="2202" actId="478"/>
          <ac:picMkLst>
            <pc:docMk/>
            <pc:sldMk cId="477964768" sldId="284"/>
            <ac:picMk id="10" creationId="{ECFF44CE-2CA1-BEAB-BE42-F577F77769FD}"/>
          </ac:picMkLst>
        </pc:picChg>
      </pc:sldChg>
      <pc:sldChg chg="add del">
        <pc:chgData name="Mohammad Sonji (Student)" userId="95cc00cf-3b7c-4b6f-bc46-1865d94ee68f" providerId="ADAL" clId="{94EDE55D-327F-4ABC-A235-798260111389}" dt="2023-10-17T07:56:19.508" v="7"/>
        <pc:sldMkLst>
          <pc:docMk/>
          <pc:sldMk cId="929245874" sldId="285"/>
        </pc:sldMkLst>
      </pc:sldChg>
      <pc:sldChg chg="addSp delSp modSp add mod">
        <pc:chgData name="Mohammad Sonji (Student)" userId="95cc00cf-3b7c-4b6f-bc46-1865d94ee68f" providerId="ADAL" clId="{94EDE55D-327F-4ABC-A235-798260111389}" dt="2023-10-20T13:45:32.576" v="2574"/>
        <pc:sldMkLst>
          <pc:docMk/>
          <pc:sldMk cId="4034086056" sldId="285"/>
        </pc:sldMkLst>
        <pc:spChg chg="mod">
          <ac:chgData name="Mohammad Sonji (Student)" userId="95cc00cf-3b7c-4b6f-bc46-1865d94ee68f" providerId="ADAL" clId="{94EDE55D-327F-4ABC-A235-798260111389}" dt="2023-10-20T12:53:16.165" v="2335" actId="14100"/>
          <ac:spMkLst>
            <pc:docMk/>
            <pc:sldMk cId="4034086056" sldId="285"/>
            <ac:spMk id="3" creationId="{73E36361-EBAF-16DD-AEF4-AFAE5C077DDF}"/>
          </ac:spMkLst>
        </pc:spChg>
        <pc:spChg chg="del">
          <ac:chgData name="Mohammad Sonji (Student)" userId="95cc00cf-3b7c-4b6f-bc46-1865d94ee68f" providerId="ADAL" clId="{94EDE55D-327F-4ABC-A235-798260111389}" dt="2023-10-20T12:43:29.243" v="2237" actId="478"/>
          <ac:spMkLst>
            <pc:docMk/>
            <pc:sldMk cId="4034086056" sldId="285"/>
            <ac:spMk id="4" creationId="{3E7F70EE-A36B-AEC4-2A53-6C7EAAB1B5EE}"/>
          </ac:spMkLst>
        </pc:spChg>
        <pc:spChg chg="add del mod">
          <ac:chgData name="Mohammad Sonji (Student)" userId="95cc00cf-3b7c-4b6f-bc46-1865d94ee68f" providerId="ADAL" clId="{94EDE55D-327F-4ABC-A235-798260111389}" dt="2023-10-20T13:01:41.435" v="2426" actId="478"/>
          <ac:spMkLst>
            <pc:docMk/>
            <pc:sldMk cId="4034086056" sldId="285"/>
            <ac:spMk id="6" creationId="{526FD7E5-B62F-76EA-6C2E-BF6DA5FF6024}"/>
          </ac:spMkLst>
        </pc:spChg>
        <pc:spChg chg="add del mod">
          <ac:chgData name="Mohammad Sonji (Student)" userId="95cc00cf-3b7c-4b6f-bc46-1865d94ee68f" providerId="ADAL" clId="{94EDE55D-327F-4ABC-A235-798260111389}" dt="2023-10-20T13:02:20.732" v="2433" actId="12084"/>
          <ac:spMkLst>
            <pc:docMk/>
            <pc:sldMk cId="4034086056" sldId="285"/>
            <ac:spMk id="8" creationId="{C523EC9C-7FA9-6C19-9DAE-9560351C35BC}"/>
          </ac:spMkLst>
        </pc:spChg>
        <pc:spChg chg="del mod">
          <ac:chgData name="Mohammad Sonji (Student)" userId="95cc00cf-3b7c-4b6f-bc46-1865d94ee68f" providerId="ADAL" clId="{94EDE55D-327F-4ABC-A235-798260111389}" dt="2023-10-20T12:43:11.036" v="2235" actId="478"/>
          <ac:spMkLst>
            <pc:docMk/>
            <pc:sldMk cId="4034086056" sldId="285"/>
            <ac:spMk id="15" creationId="{80876E2E-6E0E-4775-52B6-CCF9505AAAEE}"/>
          </ac:spMkLst>
        </pc:spChg>
        <pc:spChg chg="del">
          <ac:chgData name="Mohammad Sonji (Student)" userId="95cc00cf-3b7c-4b6f-bc46-1865d94ee68f" providerId="ADAL" clId="{94EDE55D-327F-4ABC-A235-798260111389}" dt="2023-10-20T12:43:29.243" v="2237" actId="478"/>
          <ac:spMkLst>
            <pc:docMk/>
            <pc:sldMk cId="4034086056" sldId="285"/>
            <ac:spMk id="17" creationId="{5A29541E-57D6-40E8-8BD6-52A3F46EF931}"/>
          </ac:spMkLst>
        </pc:spChg>
        <pc:graphicFrameChg chg="add mod modGraphic">
          <ac:chgData name="Mohammad Sonji (Student)" userId="95cc00cf-3b7c-4b6f-bc46-1865d94ee68f" providerId="ADAL" clId="{94EDE55D-327F-4ABC-A235-798260111389}" dt="2023-10-20T13:45:32.576" v="2574"/>
          <ac:graphicFrameMkLst>
            <pc:docMk/>
            <pc:sldMk cId="4034086056" sldId="285"/>
            <ac:graphicFrameMk id="9" creationId="{21B2866A-C606-F8A9-77DF-66FD32374372}"/>
          </ac:graphicFrameMkLst>
        </pc:graphicFrameChg>
        <pc:graphicFrameChg chg="add del mod modGraphic">
          <ac:chgData name="Mohammad Sonji (Student)" userId="95cc00cf-3b7c-4b6f-bc46-1865d94ee68f" providerId="ADAL" clId="{94EDE55D-327F-4ABC-A235-798260111389}" dt="2023-10-20T13:08:10.164" v="2471" actId="21"/>
          <ac:graphicFrameMkLst>
            <pc:docMk/>
            <pc:sldMk cId="4034086056" sldId="285"/>
            <ac:graphicFrameMk id="12" creationId="{03FA3D25-F989-8E17-4ECF-03247C43804B}"/>
          </ac:graphicFrameMkLst>
        </pc:graphicFrameChg>
        <pc:picChg chg="add mod">
          <ac:chgData name="Mohammad Sonji (Student)" userId="95cc00cf-3b7c-4b6f-bc46-1865d94ee68f" providerId="ADAL" clId="{94EDE55D-327F-4ABC-A235-798260111389}" dt="2023-10-20T12:43:06.395" v="2233" actId="1076"/>
          <ac:picMkLst>
            <pc:docMk/>
            <pc:sldMk cId="4034086056" sldId="285"/>
            <ac:picMk id="2" creationId="{E3B7A230-3C8C-4EC8-D079-4F4B1DCA98F7}"/>
          </ac:picMkLst>
        </pc:picChg>
        <pc:picChg chg="del">
          <ac:chgData name="Mohammad Sonji (Student)" userId="95cc00cf-3b7c-4b6f-bc46-1865d94ee68f" providerId="ADAL" clId="{94EDE55D-327F-4ABC-A235-798260111389}" dt="2023-10-20T12:42:56.940" v="2232" actId="478"/>
          <ac:picMkLst>
            <pc:docMk/>
            <pc:sldMk cId="4034086056" sldId="285"/>
            <ac:picMk id="10" creationId="{ECFF44CE-2CA1-BEAB-BE42-F577F77769FD}"/>
          </ac:picMkLst>
        </pc:picChg>
        <pc:picChg chg="mod">
          <ac:chgData name="Mohammad Sonji (Student)" userId="95cc00cf-3b7c-4b6f-bc46-1865d94ee68f" providerId="ADAL" clId="{94EDE55D-327F-4ABC-A235-798260111389}" dt="2023-10-20T13:08:15.775" v="2473" actId="1076"/>
          <ac:picMkLst>
            <pc:docMk/>
            <pc:sldMk cId="4034086056" sldId="285"/>
            <ac:picMk id="11" creationId="{71582A32-D36D-53E9-79DF-6956256BBA43}"/>
          </ac:picMkLst>
        </pc:picChg>
      </pc:sldChg>
      <pc:sldChg chg="addSp delSp modSp add mod">
        <pc:chgData name="Mohammad Sonji (Student)" userId="95cc00cf-3b7c-4b6f-bc46-1865d94ee68f" providerId="ADAL" clId="{94EDE55D-327F-4ABC-A235-798260111389}" dt="2023-10-20T13:40:14.229" v="2545" actId="1076"/>
        <pc:sldMkLst>
          <pc:docMk/>
          <pc:sldMk cId="1274935437" sldId="286"/>
        </pc:sldMkLst>
        <pc:spChg chg="mod">
          <ac:chgData name="Mohammad Sonji (Student)" userId="95cc00cf-3b7c-4b6f-bc46-1865d94ee68f" providerId="ADAL" clId="{94EDE55D-327F-4ABC-A235-798260111389}" dt="2023-10-20T12:54:07.308" v="2344" actId="20577"/>
          <ac:spMkLst>
            <pc:docMk/>
            <pc:sldMk cId="1274935437" sldId="286"/>
            <ac:spMk id="4" creationId="{6E8CC6BE-9782-6FF5-E942-7EBADDF998C2}"/>
          </ac:spMkLst>
        </pc:spChg>
        <pc:spChg chg="add mod">
          <ac:chgData name="Mohammad Sonji (Student)" userId="95cc00cf-3b7c-4b6f-bc46-1865d94ee68f" providerId="ADAL" clId="{94EDE55D-327F-4ABC-A235-798260111389}" dt="2023-10-20T13:08:54.822" v="2489" actId="14100"/>
          <ac:spMkLst>
            <pc:docMk/>
            <pc:sldMk cId="1274935437" sldId="286"/>
            <ac:spMk id="7" creationId="{D736E282-18F1-BF65-3E7A-F72E75F635F9}"/>
          </ac:spMkLst>
        </pc:spChg>
        <pc:spChg chg="mod">
          <ac:chgData name="Mohammad Sonji (Student)" userId="95cc00cf-3b7c-4b6f-bc46-1865d94ee68f" providerId="ADAL" clId="{94EDE55D-327F-4ABC-A235-798260111389}" dt="2023-10-20T12:48:45.683" v="2305"/>
          <ac:spMkLst>
            <pc:docMk/>
            <pc:sldMk cId="1274935437" sldId="286"/>
            <ac:spMk id="12" creationId="{3ADEC45D-E074-BE59-2EBF-E25206DF8FC1}"/>
          </ac:spMkLst>
        </pc:spChg>
        <pc:spChg chg="mod">
          <ac:chgData name="Mohammad Sonji (Student)" userId="95cc00cf-3b7c-4b6f-bc46-1865d94ee68f" providerId="ADAL" clId="{94EDE55D-327F-4ABC-A235-798260111389}" dt="2023-10-20T12:49:16.846" v="2309" actId="404"/>
          <ac:spMkLst>
            <pc:docMk/>
            <pc:sldMk cId="1274935437" sldId="286"/>
            <ac:spMk id="13" creationId="{6A9578A2-3A89-A61B-6D39-63E0C012ADF6}"/>
          </ac:spMkLst>
        </pc:spChg>
        <pc:spChg chg="mod">
          <ac:chgData name="Mohammad Sonji (Student)" userId="95cc00cf-3b7c-4b6f-bc46-1865d94ee68f" providerId="ADAL" clId="{94EDE55D-327F-4ABC-A235-798260111389}" dt="2023-10-20T12:48:45.683" v="2305"/>
          <ac:spMkLst>
            <pc:docMk/>
            <pc:sldMk cId="1274935437" sldId="286"/>
            <ac:spMk id="14" creationId="{271E1953-56EA-B743-752B-3F4A93AE5FCE}"/>
          </ac:spMkLst>
        </pc:spChg>
        <pc:spChg chg="mod">
          <ac:chgData name="Mohammad Sonji (Student)" userId="95cc00cf-3b7c-4b6f-bc46-1865d94ee68f" providerId="ADAL" clId="{94EDE55D-327F-4ABC-A235-798260111389}" dt="2023-10-20T12:48:45.683" v="2305"/>
          <ac:spMkLst>
            <pc:docMk/>
            <pc:sldMk cId="1274935437" sldId="286"/>
            <ac:spMk id="20" creationId="{D5FEC4C7-B81E-FA13-073C-22782C4FA855}"/>
          </ac:spMkLst>
        </pc:spChg>
        <pc:spChg chg="mod">
          <ac:chgData name="Mohammad Sonji (Student)" userId="95cc00cf-3b7c-4b6f-bc46-1865d94ee68f" providerId="ADAL" clId="{94EDE55D-327F-4ABC-A235-798260111389}" dt="2023-10-20T12:48:45.683" v="2305"/>
          <ac:spMkLst>
            <pc:docMk/>
            <pc:sldMk cId="1274935437" sldId="286"/>
            <ac:spMk id="21" creationId="{6C7DA019-7664-9C83-C99E-3B4F71593957}"/>
          </ac:spMkLst>
        </pc:spChg>
        <pc:spChg chg="mod">
          <ac:chgData name="Mohammad Sonji (Student)" userId="95cc00cf-3b7c-4b6f-bc46-1865d94ee68f" providerId="ADAL" clId="{94EDE55D-327F-4ABC-A235-798260111389}" dt="2023-10-20T12:48:45.683" v="2305"/>
          <ac:spMkLst>
            <pc:docMk/>
            <pc:sldMk cId="1274935437" sldId="286"/>
            <ac:spMk id="23" creationId="{2075E8F1-D846-694E-4F0B-B942BC22C7A4}"/>
          </ac:spMkLst>
        </pc:spChg>
        <pc:spChg chg="add del mod">
          <ac:chgData name="Mohammad Sonji (Student)" userId="95cc00cf-3b7c-4b6f-bc46-1865d94ee68f" providerId="ADAL" clId="{94EDE55D-327F-4ABC-A235-798260111389}" dt="2023-10-20T12:59:52.540" v="2408" actId="478"/>
          <ac:spMkLst>
            <pc:docMk/>
            <pc:sldMk cId="1274935437" sldId="286"/>
            <ac:spMk id="27" creationId="{702A111B-9320-9ACA-3C3E-C274AFE9D190}"/>
          </ac:spMkLst>
        </pc:spChg>
        <pc:grpChg chg="add mod">
          <ac:chgData name="Mohammad Sonji (Student)" userId="95cc00cf-3b7c-4b6f-bc46-1865d94ee68f" providerId="ADAL" clId="{94EDE55D-327F-4ABC-A235-798260111389}" dt="2023-10-20T13:40:14.229" v="2545" actId="1076"/>
          <ac:grpSpMkLst>
            <pc:docMk/>
            <pc:sldMk cId="1274935437" sldId="286"/>
            <ac:grpSpMk id="8" creationId="{8340F32E-425D-8F1E-E040-CF02468A1BBC}"/>
          </ac:grpSpMkLst>
        </pc:grpChg>
        <pc:graphicFrameChg chg="del">
          <ac:chgData name="Mohammad Sonji (Student)" userId="95cc00cf-3b7c-4b6f-bc46-1865d94ee68f" providerId="ADAL" clId="{94EDE55D-327F-4ABC-A235-798260111389}" dt="2023-10-20T12:45:57.839" v="2250" actId="478"/>
          <ac:graphicFrameMkLst>
            <pc:docMk/>
            <pc:sldMk cId="1274935437" sldId="286"/>
            <ac:graphicFrameMk id="3" creationId="{BCBAB85B-0A2B-0171-B89D-13C7CBBA6190}"/>
          </ac:graphicFrameMkLst>
        </pc:graphicFrameChg>
        <pc:graphicFrameChg chg="add mod modGraphic">
          <ac:chgData name="Mohammad Sonji (Student)" userId="95cc00cf-3b7c-4b6f-bc46-1865d94ee68f" providerId="ADAL" clId="{94EDE55D-327F-4ABC-A235-798260111389}" dt="2023-10-20T13:11:16.289" v="2511" actId="20577"/>
          <ac:graphicFrameMkLst>
            <pc:docMk/>
            <pc:sldMk cId="1274935437" sldId="286"/>
            <ac:graphicFrameMk id="31" creationId="{5926F6CE-2E10-201A-A9E9-247685D66EC3}"/>
          </ac:graphicFrameMkLst>
        </pc:graphicFrameChg>
        <pc:picChg chg="add del mod">
          <ac:chgData name="Mohammad Sonji (Student)" userId="95cc00cf-3b7c-4b6f-bc46-1865d94ee68f" providerId="ADAL" clId="{94EDE55D-327F-4ABC-A235-798260111389}" dt="2023-10-20T12:48:44.828" v="2304" actId="478"/>
          <ac:picMkLst>
            <pc:docMk/>
            <pc:sldMk cId="1274935437" sldId="286"/>
            <ac:picMk id="5" creationId="{CA72B4AD-8017-F0D1-8696-083B97C64459}"/>
          </ac:picMkLst>
        </pc:picChg>
        <pc:picChg chg="mod">
          <ac:chgData name="Mohammad Sonji (Student)" userId="95cc00cf-3b7c-4b6f-bc46-1865d94ee68f" providerId="ADAL" clId="{94EDE55D-327F-4ABC-A235-798260111389}" dt="2023-10-20T12:48:45.683" v="2305"/>
          <ac:picMkLst>
            <pc:docMk/>
            <pc:sldMk cId="1274935437" sldId="286"/>
            <ac:picMk id="9" creationId="{B5AE8FDF-2A86-AA6B-F9A9-C67EC0C84C43}"/>
          </ac:picMkLst>
        </pc:picChg>
        <pc:picChg chg="mod">
          <ac:chgData name="Mohammad Sonji (Student)" userId="95cc00cf-3b7c-4b6f-bc46-1865d94ee68f" providerId="ADAL" clId="{94EDE55D-327F-4ABC-A235-798260111389}" dt="2023-10-20T12:48:45.683" v="2305"/>
          <ac:picMkLst>
            <pc:docMk/>
            <pc:sldMk cId="1274935437" sldId="286"/>
            <ac:picMk id="10" creationId="{706FF702-B8E1-CE04-B540-1335AECE17AF}"/>
          </ac:picMkLst>
        </pc:picChg>
        <pc:picChg chg="mod">
          <ac:chgData name="Mohammad Sonji (Student)" userId="95cc00cf-3b7c-4b6f-bc46-1865d94ee68f" providerId="ADAL" clId="{94EDE55D-327F-4ABC-A235-798260111389}" dt="2023-10-20T12:48:45.683" v="2305"/>
          <ac:picMkLst>
            <pc:docMk/>
            <pc:sldMk cId="1274935437" sldId="286"/>
            <ac:picMk id="11" creationId="{E145F9EC-1043-1335-7057-1A377FCCBC4C}"/>
          </ac:picMkLst>
        </pc:picChg>
        <pc:picChg chg="mod">
          <ac:chgData name="Mohammad Sonji (Student)" userId="95cc00cf-3b7c-4b6f-bc46-1865d94ee68f" providerId="ADAL" clId="{94EDE55D-327F-4ABC-A235-798260111389}" dt="2023-10-20T12:48:45.683" v="2305"/>
          <ac:picMkLst>
            <pc:docMk/>
            <pc:sldMk cId="1274935437" sldId="286"/>
            <ac:picMk id="18" creationId="{1A8082C6-8A52-5175-4A64-BDD1BAE831F6}"/>
          </ac:picMkLst>
        </pc:picChg>
        <pc:picChg chg="mod">
          <ac:chgData name="Mohammad Sonji (Student)" userId="95cc00cf-3b7c-4b6f-bc46-1865d94ee68f" providerId="ADAL" clId="{94EDE55D-327F-4ABC-A235-798260111389}" dt="2023-10-20T13:00:40.165" v="2415" actId="1076"/>
          <ac:picMkLst>
            <pc:docMk/>
            <pc:sldMk cId="1274935437" sldId="286"/>
            <ac:picMk id="24" creationId="{5101487B-E7BD-06CE-908F-F8258A3EF387}"/>
          </ac:picMkLst>
        </pc:picChg>
        <pc:picChg chg="mod">
          <ac:chgData name="Mohammad Sonji (Student)" userId="95cc00cf-3b7c-4b6f-bc46-1865d94ee68f" providerId="ADAL" clId="{94EDE55D-327F-4ABC-A235-798260111389}" dt="2023-10-20T12:48:45.683" v="2305"/>
          <ac:picMkLst>
            <pc:docMk/>
            <pc:sldMk cId="1274935437" sldId="286"/>
            <ac:picMk id="25" creationId="{FD11E5E7-6B3B-3319-6C28-E35627A34CFB}"/>
          </ac:picMkLst>
        </pc:picChg>
        <pc:cxnChg chg="mod">
          <ac:chgData name="Mohammad Sonji (Student)" userId="95cc00cf-3b7c-4b6f-bc46-1865d94ee68f" providerId="ADAL" clId="{94EDE55D-327F-4ABC-A235-798260111389}" dt="2023-10-20T12:48:45.683" v="2305"/>
          <ac:cxnSpMkLst>
            <pc:docMk/>
            <pc:sldMk cId="1274935437" sldId="286"/>
            <ac:cxnSpMk id="15" creationId="{971BF098-AAF2-ABE3-C139-694C00BEEFE6}"/>
          </ac:cxnSpMkLst>
        </pc:cxnChg>
        <pc:cxnChg chg="mod">
          <ac:chgData name="Mohammad Sonji (Student)" userId="95cc00cf-3b7c-4b6f-bc46-1865d94ee68f" providerId="ADAL" clId="{94EDE55D-327F-4ABC-A235-798260111389}" dt="2023-10-20T12:48:45.683" v="2305"/>
          <ac:cxnSpMkLst>
            <pc:docMk/>
            <pc:sldMk cId="1274935437" sldId="286"/>
            <ac:cxnSpMk id="16" creationId="{FEF8F62C-98E2-BE97-2E4C-508C07953958}"/>
          </ac:cxnSpMkLst>
        </pc:cxnChg>
        <pc:cxnChg chg="mod">
          <ac:chgData name="Mohammad Sonji (Student)" userId="95cc00cf-3b7c-4b6f-bc46-1865d94ee68f" providerId="ADAL" clId="{94EDE55D-327F-4ABC-A235-798260111389}" dt="2023-10-20T12:48:45.683" v="2305"/>
          <ac:cxnSpMkLst>
            <pc:docMk/>
            <pc:sldMk cId="1274935437" sldId="286"/>
            <ac:cxnSpMk id="17" creationId="{A04C0CCB-CB42-E51E-2B53-B1FCC9B2C0A0}"/>
          </ac:cxnSpMkLst>
        </pc:cxnChg>
        <pc:cxnChg chg="mod">
          <ac:chgData name="Mohammad Sonji (Student)" userId="95cc00cf-3b7c-4b6f-bc46-1865d94ee68f" providerId="ADAL" clId="{94EDE55D-327F-4ABC-A235-798260111389}" dt="2023-10-20T12:48:45.683" v="2305"/>
          <ac:cxnSpMkLst>
            <pc:docMk/>
            <pc:sldMk cId="1274935437" sldId="286"/>
            <ac:cxnSpMk id="19" creationId="{279CAE02-3137-5B0E-CAD8-51C538848FEF}"/>
          </ac:cxnSpMkLst>
        </pc:cxnChg>
        <pc:cxnChg chg="mod">
          <ac:chgData name="Mohammad Sonji (Student)" userId="95cc00cf-3b7c-4b6f-bc46-1865d94ee68f" providerId="ADAL" clId="{94EDE55D-327F-4ABC-A235-798260111389}" dt="2023-10-20T13:00:34.672" v="2414" actId="14100"/>
          <ac:cxnSpMkLst>
            <pc:docMk/>
            <pc:sldMk cId="1274935437" sldId="286"/>
            <ac:cxnSpMk id="22" creationId="{56A5FB29-B449-A8F1-1419-F25FD536E5C6}"/>
          </ac:cxnSpMkLst>
        </pc:cxnChg>
      </pc:sldChg>
      <pc:sldChg chg="addSp delSp new del mod modClrScheme chgLayout">
        <pc:chgData name="Mohammad Sonji (Student)" userId="95cc00cf-3b7c-4b6f-bc46-1865d94ee68f" providerId="ADAL" clId="{94EDE55D-327F-4ABC-A235-798260111389}" dt="2023-10-20T12:45:23.466" v="2246" actId="680"/>
        <pc:sldMkLst>
          <pc:docMk/>
          <pc:sldMk cId="2392127108" sldId="286"/>
        </pc:sldMkLst>
        <pc:spChg chg="add del">
          <ac:chgData name="Mohammad Sonji (Student)" userId="95cc00cf-3b7c-4b6f-bc46-1865d94ee68f" providerId="ADAL" clId="{94EDE55D-327F-4ABC-A235-798260111389}" dt="2023-10-20T12:45:22.591" v="2245" actId="700"/>
          <ac:spMkLst>
            <pc:docMk/>
            <pc:sldMk cId="2392127108" sldId="286"/>
            <ac:spMk id="2" creationId="{3874BEB2-B545-6394-CCE8-C2CCA6D92DE2}"/>
          </ac:spMkLst>
        </pc:spChg>
      </pc:sldChg>
      <pc:sldChg chg="new del">
        <pc:chgData name="Mohammad Sonji (Student)" userId="95cc00cf-3b7c-4b6f-bc46-1865d94ee68f" providerId="ADAL" clId="{94EDE55D-327F-4ABC-A235-798260111389}" dt="2023-10-20T12:45:50.585" v="2248" actId="680"/>
        <pc:sldMkLst>
          <pc:docMk/>
          <pc:sldMk cId="3265937536" sldId="286"/>
        </pc:sldMkLst>
      </pc:sldChg>
      <pc:sldChg chg="addSp delSp modSp add mod">
        <pc:chgData name="Mohammad Sonji (Student)" userId="95cc00cf-3b7c-4b6f-bc46-1865d94ee68f" providerId="ADAL" clId="{94EDE55D-327F-4ABC-A235-798260111389}" dt="2023-10-20T13:42:42.205" v="2567" actId="1076"/>
        <pc:sldMkLst>
          <pc:docMk/>
          <pc:sldMk cId="1267732639" sldId="287"/>
        </pc:sldMkLst>
        <pc:spChg chg="mod">
          <ac:chgData name="Mohammad Sonji (Student)" userId="95cc00cf-3b7c-4b6f-bc46-1865d94ee68f" providerId="ADAL" clId="{94EDE55D-327F-4ABC-A235-798260111389}" dt="2023-10-20T13:11:29.837" v="2520" actId="20577"/>
          <ac:spMkLst>
            <pc:docMk/>
            <pc:sldMk cId="1267732639" sldId="287"/>
            <ac:spMk id="4" creationId="{6E8CC6BE-9782-6FF5-E942-7EBADDF998C2}"/>
          </ac:spMkLst>
        </pc:spChg>
        <pc:spChg chg="mod">
          <ac:chgData name="Mohammad Sonji (Student)" userId="95cc00cf-3b7c-4b6f-bc46-1865d94ee68f" providerId="ADAL" clId="{94EDE55D-327F-4ABC-A235-798260111389}" dt="2023-10-20T13:41:30.562" v="2554"/>
          <ac:spMkLst>
            <pc:docMk/>
            <pc:sldMk cId="1267732639" sldId="287"/>
            <ac:spMk id="7" creationId="{D736E282-18F1-BF65-3E7A-F72E75F635F9}"/>
          </ac:spMkLst>
        </pc:spChg>
        <pc:spChg chg="mod">
          <ac:chgData name="Mohammad Sonji (Student)" userId="95cc00cf-3b7c-4b6f-bc46-1865d94ee68f" providerId="ADAL" clId="{94EDE55D-327F-4ABC-A235-798260111389}" dt="2023-10-20T13:42:25.229" v="2565"/>
          <ac:spMkLst>
            <pc:docMk/>
            <pc:sldMk cId="1267732639" sldId="287"/>
            <ac:spMk id="27" creationId="{466F5F74-96F7-F6DA-0383-ED254E14D7E0}"/>
          </ac:spMkLst>
        </pc:spChg>
        <pc:spChg chg="mod">
          <ac:chgData name="Mohammad Sonji (Student)" userId="95cc00cf-3b7c-4b6f-bc46-1865d94ee68f" providerId="ADAL" clId="{94EDE55D-327F-4ABC-A235-798260111389}" dt="2023-10-20T13:42:25.229" v="2565"/>
          <ac:spMkLst>
            <pc:docMk/>
            <pc:sldMk cId="1267732639" sldId="287"/>
            <ac:spMk id="28" creationId="{2E6AB48C-B491-7163-E9E8-F63D8AAEE992}"/>
          </ac:spMkLst>
        </pc:spChg>
        <pc:spChg chg="mod">
          <ac:chgData name="Mohammad Sonji (Student)" userId="95cc00cf-3b7c-4b6f-bc46-1865d94ee68f" providerId="ADAL" clId="{94EDE55D-327F-4ABC-A235-798260111389}" dt="2023-10-20T13:42:25.229" v="2565"/>
          <ac:spMkLst>
            <pc:docMk/>
            <pc:sldMk cId="1267732639" sldId="287"/>
            <ac:spMk id="29" creationId="{CB3D0512-E239-D513-DB58-D12B005A7A9D}"/>
          </ac:spMkLst>
        </pc:spChg>
        <pc:spChg chg="mod">
          <ac:chgData name="Mohammad Sonji (Student)" userId="95cc00cf-3b7c-4b6f-bc46-1865d94ee68f" providerId="ADAL" clId="{94EDE55D-327F-4ABC-A235-798260111389}" dt="2023-10-20T13:42:25.229" v="2565"/>
          <ac:spMkLst>
            <pc:docMk/>
            <pc:sldMk cId="1267732639" sldId="287"/>
            <ac:spMk id="34" creationId="{139C0E13-4CF4-3175-A8B4-957A16055186}"/>
          </ac:spMkLst>
        </pc:spChg>
        <pc:spChg chg="mod">
          <ac:chgData name="Mohammad Sonji (Student)" userId="95cc00cf-3b7c-4b6f-bc46-1865d94ee68f" providerId="ADAL" clId="{94EDE55D-327F-4ABC-A235-798260111389}" dt="2023-10-20T13:42:25.229" v="2565"/>
          <ac:spMkLst>
            <pc:docMk/>
            <pc:sldMk cId="1267732639" sldId="287"/>
            <ac:spMk id="35" creationId="{ECFA2414-E1C3-5BDF-53D6-8AAC21D64255}"/>
          </ac:spMkLst>
        </pc:spChg>
        <pc:spChg chg="mod">
          <ac:chgData name="Mohammad Sonji (Student)" userId="95cc00cf-3b7c-4b6f-bc46-1865d94ee68f" providerId="ADAL" clId="{94EDE55D-327F-4ABC-A235-798260111389}" dt="2023-10-20T13:42:25.229" v="2565"/>
          <ac:spMkLst>
            <pc:docMk/>
            <pc:sldMk cId="1267732639" sldId="287"/>
            <ac:spMk id="37" creationId="{3EA77113-4D91-CF9C-653B-2FD4458ABAB6}"/>
          </ac:spMkLst>
        </pc:spChg>
        <pc:grpChg chg="add mod">
          <ac:chgData name="Mohammad Sonji (Student)" userId="95cc00cf-3b7c-4b6f-bc46-1865d94ee68f" providerId="ADAL" clId="{94EDE55D-327F-4ABC-A235-798260111389}" dt="2023-10-20T13:42:42.205" v="2567" actId="1076"/>
          <ac:grpSpMkLst>
            <pc:docMk/>
            <pc:sldMk cId="1267732639" sldId="287"/>
            <ac:grpSpMk id="5" creationId="{38436B6B-DC90-7A37-2B0B-8C62D5E91479}"/>
          </ac:grpSpMkLst>
        </pc:grpChg>
        <pc:grpChg chg="del">
          <ac:chgData name="Mohammad Sonji (Student)" userId="95cc00cf-3b7c-4b6f-bc46-1865d94ee68f" providerId="ADAL" clId="{94EDE55D-327F-4ABC-A235-798260111389}" dt="2023-10-20T13:11:39.897" v="2541" actId="478"/>
          <ac:grpSpMkLst>
            <pc:docMk/>
            <pc:sldMk cId="1267732639" sldId="287"/>
            <ac:grpSpMk id="8" creationId="{8340F32E-425D-8F1E-E040-CF02468A1BBC}"/>
          </ac:grpSpMkLst>
        </pc:grpChg>
        <pc:graphicFrameChg chg="mod modGraphic">
          <ac:chgData name="Mohammad Sonji (Student)" userId="95cc00cf-3b7c-4b6f-bc46-1865d94ee68f" providerId="ADAL" clId="{94EDE55D-327F-4ABC-A235-798260111389}" dt="2023-10-20T13:11:19.376" v="2512" actId="20577"/>
          <ac:graphicFrameMkLst>
            <pc:docMk/>
            <pc:sldMk cId="1267732639" sldId="287"/>
            <ac:graphicFrameMk id="31" creationId="{5926F6CE-2E10-201A-A9E9-247685D66EC3}"/>
          </ac:graphicFrameMkLst>
        </pc:graphicFrameChg>
        <pc:picChg chg="add del mod">
          <ac:chgData name="Mohammad Sonji (Student)" userId="95cc00cf-3b7c-4b6f-bc46-1865d94ee68f" providerId="ADAL" clId="{94EDE55D-327F-4ABC-A235-798260111389}" dt="2023-10-20T13:42:24.182" v="2564" actId="478"/>
          <ac:picMkLst>
            <pc:docMk/>
            <pc:sldMk cId="1267732639" sldId="287"/>
            <ac:picMk id="3" creationId="{02A69F36-1305-8823-A4B1-58B4390DB0DE}"/>
          </ac:picMkLst>
        </pc:picChg>
        <pc:picChg chg="mod">
          <ac:chgData name="Mohammad Sonji (Student)" userId="95cc00cf-3b7c-4b6f-bc46-1865d94ee68f" providerId="ADAL" clId="{94EDE55D-327F-4ABC-A235-798260111389}" dt="2023-10-20T13:42:25.229" v="2565"/>
          <ac:picMkLst>
            <pc:docMk/>
            <pc:sldMk cId="1267732639" sldId="287"/>
            <ac:picMk id="6" creationId="{981E0433-2554-1C8A-F53C-03FA985A93B9}"/>
          </ac:picMkLst>
        </pc:picChg>
        <pc:picChg chg="mod">
          <ac:chgData name="Mohammad Sonji (Student)" userId="95cc00cf-3b7c-4b6f-bc46-1865d94ee68f" providerId="ADAL" clId="{94EDE55D-327F-4ABC-A235-798260111389}" dt="2023-10-20T13:42:25.229" v="2565"/>
          <ac:picMkLst>
            <pc:docMk/>
            <pc:sldMk cId="1267732639" sldId="287"/>
            <ac:picMk id="26" creationId="{452BDD93-5DCB-A13C-0AF2-C3EE42D981DB}"/>
          </ac:picMkLst>
        </pc:picChg>
        <pc:picChg chg="mod">
          <ac:chgData name="Mohammad Sonji (Student)" userId="95cc00cf-3b7c-4b6f-bc46-1865d94ee68f" providerId="ADAL" clId="{94EDE55D-327F-4ABC-A235-798260111389}" dt="2023-10-20T13:42:25.229" v="2565"/>
          <ac:picMkLst>
            <pc:docMk/>
            <pc:sldMk cId="1267732639" sldId="287"/>
            <ac:picMk id="38" creationId="{0401EB2B-1297-E081-3FBB-E901A50352D2}"/>
          </ac:picMkLst>
        </pc:picChg>
        <pc:picChg chg="mod">
          <ac:chgData name="Mohammad Sonji (Student)" userId="95cc00cf-3b7c-4b6f-bc46-1865d94ee68f" providerId="ADAL" clId="{94EDE55D-327F-4ABC-A235-798260111389}" dt="2023-10-20T13:42:25.229" v="2565"/>
          <ac:picMkLst>
            <pc:docMk/>
            <pc:sldMk cId="1267732639" sldId="287"/>
            <ac:picMk id="39" creationId="{938FA772-417C-0711-D4C9-516570869CFC}"/>
          </ac:picMkLst>
        </pc:picChg>
        <pc:picChg chg="mod">
          <ac:chgData name="Mohammad Sonji (Student)" userId="95cc00cf-3b7c-4b6f-bc46-1865d94ee68f" providerId="ADAL" clId="{94EDE55D-327F-4ABC-A235-798260111389}" dt="2023-10-20T13:42:25.229" v="2565"/>
          <ac:picMkLst>
            <pc:docMk/>
            <pc:sldMk cId="1267732639" sldId="287"/>
            <ac:picMk id="40" creationId="{7BA819BA-9FDA-8FDC-F3F8-53B51360D678}"/>
          </ac:picMkLst>
        </pc:picChg>
        <pc:cxnChg chg="mod">
          <ac:chgData name="Mohammad Sonji (Student)" userId="95cc00cf-3b7c-4b6f-bc46-1865d94ee68f" providerId="ADAL" clId="{94EDE55D-327F-4ABC-A235-798260111389}" dt="2023-10-20T13:11:39.897" v="2541" actId="478"/>
          <ac:cxnSpMkLst>
            <pc:docMk/>
            <pc:sldMk cId="1267732639" sldId="287"/>
            <ac:cxnSpMk id="15" creationId="{971BF098-AAF2-ABE3-C139-694C00BEEFE6}"/>
          </ac:cxnSpMkLst>
        </pc:cxnChg>
        <pc:cxnChg chg="mod">
          <ac:chgData name="Mohammad Sonji (Student)" userId="95cc00cf-3b7c-4b6f-bc46-1865d94ee68f" providerId="ADAL" clId="{94EDE55D-327F-4ABC-A235-798260111389}" dt="2023-10-20T13:11:39.897" v="2541" actId="478"/>
          <ac:cxnSpMkLst>
            <pc:docMk/>
            <pc:sldMk cId="1267732639" sldId="287"/>
            <ac:cxnSpMk id="16" creationId="{FEF8F62C-98E2-BE97-2E4C-508C07953958}"/>
          </ac:cxnSpMkLst>
        </pc:cxnChg>
        <pc:cxnChg chg="mod">
          <ac:chgData name="Mohammad Sonji (Student)" userId="95cc00cf-3b7c-4b6f-bc46-1865d94ee68f" providerId="ADAL" clId="{94EDE55D-327F-4ABC-A235-798260111389}" dt="2023-10-20T13:11:39.897" v="2541" actId="478"/>
          <ac:cxnSpMkLst>
            <pc:docMk/>
            <pc:sldMk cId="1267732639" sldId="287"/>
            <ac:cxnSpMk id="17" creationId="{A04C0CCB-CB42-E51E-2B53-B1FCC9B2C0A0}"/>
          </ac:cxnSpMkLst>
        </pc:cxnChg>
        <pc:cxnChg chg="mod">
          <ac:chgData name="Mohammad Sonji (Student)" userId="95cc00cf-3b7c-4b6f-bc46-1865d94ee68f" providerId="ADAL" clId="{94EDE55D-327F-4ABC-A235-798260111389}" dt="2023-10-20T13:11:39.897" v="2541" actId="478"/>
          <ac:cxnSpMkLst>
            <pc:docMk/>
            <pc:sldMk cId="1267732639" sldId="287"/>
            <ac:cxnSpMk id="19" creationId="{279CAE02-3137-5B0E-CAD8-51C538848FEF}"/>
          </ac:cxnSpMkLst>
        </pc:cxnChg>
        <pc:cxnChg chg="mod">
          <ac:chgData name="Mohammad Sonji (Student)" userId="95cc00cf-3b7c-4b6f-bc46-1865d94ee68f" providerId="ADAL" clId="{94EDE55D-327F-4ABC-A235-798260111389}" dt="2023-10-20T13:11:39.897" v="2541" actId="478"/>
          <ac:cxnSpMkLst>
            <pc:docMk/>
            <pc:sldMk cId="1267732639" sldId="287"/>
            <ac:cxnSpMk id="22" creationId="{56A5FB29-B449-A8F1-1419-F25FD536E5C6}"/>
          </ac:cxnSpMkLst>
        </pc:cxnChg>
        <pc:cxnChg chg="mod">
          <ac:chgData name="Mohammad Sonji (Student)" userId="95cc00cf-3b7c-4b6f-bc46-1865d94ee68f" providerId="ADAL" clId="{94EDE55D-327F-4ABC-A235-798260111389}" dt="2023-10-20T13:42:25.229" v="2565"/>
          <ac:cxnSpMkLst>
            <pc:docMk/>
            <pc:sldMk cId="1267732639" sldId="287"/>
            <ac:cxnSpMk id="30" creationId="{051AA21D-60B7-CC24-C7A4-D19AF0ABCD79}"/>
          </ac:cxnSpMkLst>
        </pc:cxnChg>
        <pc:cxnChg chg="mod">
          <ac:chgData name="Mohammad Sonji (Student)" userId="95cc00cf-3b7c-4b6f-bc46-1865d94ee68f" providerId="ADAL" clId="{94EDE55D-327F-4ABC-A235-798260111389}" dt="2023-10-20T13:42:25.229" v="2565"/>
          <ac:cxnSpMkLst>
            <pc:docMk/>
            <pc:sldMk cId="1267732639" sldId="287"/>
            <ac:cxnSpMk id="32" creationId="{9CA2E44A-F6C2-733D-8E31-ED607C374F80}"/>
          </ac:cxnSpMkLst>
        </pc:cxnChg>
        <pc:cxnChg chg="mod">
          <ac:chgData name="Mohammad Sonji (Student)" userId="95cc00cf-3b7c-4b6f-bc46-1865d94ee68f" providerId="ADAL" clId="{94EDE55D-327F-4ABC-A235-798260111389}" dt="2023-10-20T13:42:25.229" v="2565"/>
          <ac:cxnSpMkLst>
            <pc:docMk/>
            <pc:sldMk cId="1267732639" sldId="287"/>
            <ac:cxnSpMk id="33" creationId="{C4122306-3A33-B1D7-20F9-9A29A6110F58}"/>
          </ac:cxnSpMkLst>
        </pc:cxnChg>
        <pc:cxnChg chg="mod">
          <ac:chgData name="Mohammad Sonji (Student)" userId="95cc00cf-3b7c-4b6f-bc46-1865d94ee68f" providerId="ADAL" clId="{94EDE55D-327F-4ABC-A235-798260111389}" dt="2023-10-20T13:42:25.229" v="2565"/>
          <ac:cxnSpMkLst>
            <pc:docMk/>
            <pc:sldMk cId="1267732639" sldId="287"/>
            <ac:cxnSpMk id="36" creationId="{32F7C934-4F49-D0BE-E433-3708FD30A52F}"/>
          </ac:cxnSpMkLst>
        </pc:cxnChg>
      </pc:sldChg>
      <pc:sldChg chg="add del">
        <pc:chgData name="Mohammad Sonji (Student)" userId="95cc00cf-3b7c-4b6f-bc46-1865d94ee68f" providerId="ADAL" clId="{94EDE55D-327F-4ABC-A235-798260111389}" dt="2023-10-20T13:09:32.001" v="2497"/>
        <pc:sldMkLst>
          <pc:docMk/>
          <pc:sldMk cId="925894768" sldId="288"/>
        </pc:sldMkLst>
      </pc:sldChg>
      <pc:sldChg chg="addSp delSp modSp add mod">
        <pc:chgData name="Mohammad Sonji (Student)" userId="95cc00cf-3b7c-4b6f-bc46-1865d94ee68f" providerId="ADAL" clId="{94EDE55D-327F-4ABC-A235-798260111389}" dt="2023-10-23T14:56:13.985" v="2734" actId="404"/>
        <pc:sldMkLst>
          <pc:docMk/>
          <pc:sldMk cId="2502149483" sldId="288"/>
        </pc:sldMkLst>
        <pc:spChg chg="mod">
          <ac:chgData name="Mohammad Sonji (Student)" userId="95cc00cf-3b7c-4b6f-bc46-1865d94ee68f" providerId="ADAL" clId="{94EDE55D-327F-4ABC-A235-798260111389}" dt="2023-10-20T13:41:48.646" v="2563" actId="20577"/>
          <ac:spMkLst>
            <pc:docMk/>
            <pc:sldMk cId="2502149483" sldId="288"/>
            <ac:spMk id="4" creationId="{6E8CC6BE-9782-6FF5-E942-7EBADDF998C2}"/>
          </ac:spMkLst>
        </pc:spChg>
        <pc:spChg chg="mod">
          <ac:chgData name="Mohammad Sonji (Student)" userId="95cc00cf-3b7c-4b6f-bc46-1865d94ee68f" providerId="ADAL" clId="{94EDE55D-327F-4ABC-A235-798260111389}" dt="2023-10-20T13:41:42.933" v="2555"/>
          <ac:spMkLst>
            <pc:docMk/>
            <pc:sldMk cId="2502149483" sldId="288"/>
            <ac:spMk id="7" creationId="{D736E282-18F1-BF65-3E7A-F72E75F635F9}"/>
          </ac:spMkLst>
        </pc:spChg>
        <pc:spChg chg="mod">
          <ac:chgData name="Mohammad Sonji (Student)" userId="95cc00cf-3b7c-4b6f-bc46-1865d94ee68f" providerId="ADAL" clId="{94EDE55D-327F-4ABC-A235-798260111389}" dt="2023-10-23T14:49:36.710" v="2690"/>
          <ac:spMkLst>
            <pc:docMk/>
            <pc:sldMk cId="2502149483" sldId="288"/>
            <ac:spMk id="8" creationId="{0F6D4330-B3B6-55C4-29FA-D43ABF062C2E}"/>
          </ac:spMkLst>
        </pc:spChg>
        <pc:spChg chg="mod">
          <ac:chgData name="Mohammad Sonji (Student)" userId="95cc00cf-3b7c-4b6f-bc46-1865d94ee68f" providerId="ADAL" clId="{94EDE55D-327F-4ABC-A235-798260111389}" dt="2023-10-23T14:49:36.710" v="2690"/>
          <ac:spMkLst>
            <pc:docMk/>
            <pc:sldMk cId="2502149483" sldId="288"/>
            <ac:spMk id="10" creationId="{B42C63EF-F262-B16A-3B76-13192D5CAC2F}"/>
          </ac:spMkLst>
        </pc:spChg>
        <pc:spChg chg="mod">
          <ac:chgData name="Mohammad Sonji (Student)" userId="95cc00cf-3b7c-4b6f-bc46-1865d94ee68f" providerId="ADAL" clId="{94EDE55D-327F-4ABC-A235-798260111389}" dt="2023-10-23T14:49:36.710" v="2690"/>
          <ac:spMkLst>
            <pc:docMk/>
            <pc:sldMk cId="2502149483" sldId="288"/>
            <ac:spMk id="11" creationId="{7B95D280-586E-30E6-D982-7D88C356561B}"/>
          </ac:spMkLst>
        </pc:spChg>
        <pc:spChg chg="mod">
          <ac:chgData name="Mohammad Sonji (Student)" userId="95cc00cf-3b7c-4b6f-bc46-1865d94ee68f" providerId="ADAL" clId="{94EDE55D-327F-4ABC-A235-798260111389}" dt="2023-10-23T14:49:36.710" v="2690"/>
          <ac:spMkLst>
            <pc:docMk/>
            <pc:sldMk cId="2502149483" sldId="288"/>
            <ac:spMk id="12" creationId="{3F6711BD-268A-95A0-7AE9-84FB7B9C14B2}"/>
          </ac:spMkLst>
        </pc:spChg>
        <pc:spChg chg="mod">
          <ac:chgData name="Mohammad Sonji (Student)" userId="95cc00cf-3b7c-4b6f-bc46-1865d94ee68f" providerId="ADAL" clId="{94EDE55D-327F-4ABC-A235-798260111389}" dt="2023-10-23T14:49:36.710" v="2690"/>
          <ac:spMkLst>
            <pc:docMk/>
            <pc:sldMk cId="2502149483" sldId="288"/>
            <ac:spMk id="15" creationId="{29922469-3DAF-6E9D-F83B-05554AE09F86}"/>
          </ac:spMkLst>
        </pc:spChg>
        <pc:spChg chg="mod">
          <ac:chgData name="Mohammad Sonji (Student)" userId="95cc00cf-3b7c-4b6f-bc46-1865d94ee68f" providerId="ADAL" clId="{94EDE55D-327F-4ABC-A235-798260111389}" dt="2023-10-23T14:49:36.710" v="2690"/>
          <ac:spMkLst>
            <pc:docMk/>
            <pc:sldMk cId="2502149483" sldId="288"/>
            <ac:spMk id="16" creationId="{635014E7-F1E2-D8B8-1ADF-E7A3EFA2D076}"/>
          </ac:spMkLst>
        </pc:spChg>
        <pc:spChg chg="mod">
          <ac:chgData name="Mohammad Sonji (Student)" userId="95cc00cf-3b7c-4b6f-bc46-1865d94ee68f" providerId="ADAL" clId="{94EDE55D-327F-4ABC-A235-798260111389}" dt="2023-10-23T14:49:36.710" v="2690"/>
          <ac:spMkLst>
            <pc:docMk/>
            <pc:sldMk cId="2502149483" sldId="288"/>
            <ac:spMk id="18" creationId="{8A1B1BB5-38A8-8D39-4425-E9CD7068E242}"/>
          </ac:spMkLst>
        </pc:spChg>
        <pc:spChg chg="mod">
          <ac:chgData name="Mohammad Sonji (Student)" userId="95cc00cf-3b7c-4b6f-bc46-1865d94ee68f" providerId="ADAL" clId="{94EDE55D-327F-4ABC-A235-798260111389}" dt="2023-10-23T14:49:36.710" v="2690"/>
          <ac:spMkLst>
            <pc:docMk/>
            <pc:sldMk cId="2502149483" sldId="288"/>
            <ac:spMk id="21" creationId="{290E5FB5-F8A7-0FD6-8818-88BAAE7C5E2B}"/>
          </ac:spMkLst>
        </pc:spChg>
        <pc:spChg chg="mod">
          <ac:chgData name="Mohammad Sonji (Student)" userId="95cc00cf-3b7c-4b6f-bc46-1865d94ee68f" providerId="ADAL" clId="{94EDE55D-327F-4ABC-A235-798260111389}" dt="2023-10-23T14:49:36.710" v="2690"/>
          <ac:spMkLst>
            <pc:docMk/>
            <pc:sldMk cId="2502149483" sldId="288"/>
            <ac:spMk id="28" creationId="{B739CB3B-A66C-B9F8-DE3D-11C57D8F94B4}"/>
          </ac:spMkLst>
        </pc:spChg>
        <pc:spChg chg="mod">
          <ac:chgData name="Mohammad Sonji (Student)" userId="95cc00cf-3b7c-4b6f-bc46-1865d94ee68f" providerId="ADAL" clId="{94EDE55D-327F-4ABC-A235-798260111389}" dt="2023-10-23T14:49:36.710" v="2690"/>
          <ac:spMkLst>
            <pc:docMk/>
            <pc:sldMk cId="2502149483" sldId="288"/>
            <ac:spMk id="29" creationId="{5115F5E5-D29D-6535-2590-59EF87AA7E8D}"/>
          </ac:spMkLst>
        </pc:spChg>
        <pc:spChg chg="mod">
          <ac:chgData name="Mohammad Sonji (Student)" userId="95cc00cf-3b7c-4b6f-bc46-1865d94ee68f" providerId="ADAL" clId="{94EDE55D-327F-4ABC-A235-798260111389}" dt="2023-10-23T14:49:36.710" v="2690"/>
          <ac:spMkLst>
            <pc:docMk/>
            <pc:sldMk cId="2502149483" sldId="288"/>
            <ac:spMk id="30" creationId="{A41CA5ED-994F-94AC-BB04-11E6097A0385}"/>
          </ac:spMkLst>
        </pc:spChg>
        <pc:spChg chg="mod">
          <ac:chgData name="Mohammad Sonji (Student)" userId="95cc00cf-3b7c-4b6f-bc46-1865d94ee68f" providerId="ADAL" clId="{94EDE55D-327F-4ABC-A235-798260111389}" dt="2023-10-23T14:49:36.710" v="2690"/>
          <ac:spMkLst>
            <pc:docMk/>
            <pc:sldMk cId="2502149483" sldId="288"/>
            <ac:spMk id="37" creationId="{8514B8BB-0EFD-6A7D-A8D5-32EE08EF5E1B}"/>
          </ac:spMkLst>
        </pc:spChg>
        <pc:spChg chg="mod">
          <ac:chgData name="Mohammad Sonji (Student)" userId="95cc00cf-3b7c-4b6f-bc46-1865d94ee68f" providerId="ADAL" clId="{94EDE55D-327F-4ABC-A235-798260111389}" dt="2023-10-23T14:49:36.710" v="2690"/>
          <ac:spMkLst>
            <pc:docMk/>
            <pc:sldMk cId="2502149483" sldId="288"/>
            <ac:spMk id="38" creationId="{4E8F8598-FCF4-EE4D-BFD4-61AAC519B8C1}"/>
          </ac:spMkLst>
        </pc:spChg>
        <pc:spChg chg="mod">
          <ac:chgData name="Mohammad Sonji (Student)" userId="95cc00cf-3b7c-4b6f-bc46-1865d94ee68f" providerId="ADAL" clId="{94EDE55D-327F-4ABC-A235-798260111389}" dt="2023-10-23T14:49:36.710" v="2690"/>
          <ac:spMkLst>
            <pc:docMk/>
            <pc:sldMk cId="2502149483" sldId="288"/>
            <ac:spMk id="43" creationId="{BC738203-5FC2-C30C-44B5-802689AC76ED}"/>
          </ac:spMkLst>
        </pc:spChg>
        <pc:spChg chg="mod">
          <ac:chgData name="Mohammad Sonji (Student)" userId="95cc00cf-3b7c-4b6f-bc46-1865d94ee68f" providerId="ADAL" clId="{94EDE55D-327F-4ABC-A235-798260111389}" dt="2023-10-23T14:49:36.710" v="2690"/>
          <ac:spMkLst>
            <pc:docMk/>
            <pc:sldMk cId="2502149483" sldId="288"/>
            <ac:spMk id="44" creationId="{E56AB69F-2874-277A-DFF9-C696D027CDAB}"/>
          </ac:spMkLst>
        </pc:spChg>
        <pc:spChg chg="mod">
          <ac:chgData name="Mohammad Sonji (Student)" userId="95cc00cf-3b7c-4b6f-bc46-1865d94ee68f" providerId="ADAL" clId="{94EDE55D-327F-4ABC-A235-798260111389}" dt="2023-10-23T14:49:36.710" v="2690"/>
          <ac:spMkLst>
            <pc:docMk/>
            <pc:sldMk cId="2502149483" sldId="288"/>
            <ac:spMk id="45" creationId="{BB1F42B2-F6A9-BF3D-2197-5F4D6ED153D9}"/>
          </ac:spMkLst>
        </pc:spChg>
        <pc:spChg chg="mod">
          <ac:chgData name="Mohammad Sonji (Student)" userId="95cc00cf-3b7c-4b6f-bc46-1865d94ee68f" providerId="ADAL" clId="{94EDE55D-327F-4ABC-A235-798260111389}" dt="2023-10-23T14:49:36.710" v="2690"/>
          <ac:spMkLst>
            <pc:docMk/>
            <pc:sldMk cId="2502149483" sldId="288"/>
            <ac:spMk id="50" creationId="{4F44D194-442A-0588-A834-6DC065E6EF7E}"/>
          </ac:spMkLst>
        </pc:spChg>
        <pc:spChg chg="mod">
          <ac:chgData name="Mohammad Sonji (Student)" userId="95cc00cf-3b7c-4b6f-bc46-1865d94ee68f" providerId="ADAL" clId="{94EDE55D-327F-4ABC-A235-798260111389}" dt="2023-10-23T14:49:36.710" v="2690"/>
          <ac:spMkLst>
            <pc:docMk/>
            <pc:sldMk cId="2502149483" sldId="288"/>
            <ac:spMk id="51" creationId="{467F9CFE-E5B7-AC80-E523-970C151839E8}"/>
          </ac:spMkLst>
        </pc:spChg>
        <pc:spChg chg="mod">
          <ac:chgData name="Mohammad Sonji (Student)" userId="95cc00cf-3b7c-4b6f-bc46-1865d94ee68f" providerId="ADAL" clId="{94EDE55D-327F-4ABC-A235-798260111389}" dt="2023-10-23T14:49:36.710" v="2690"/>
          <ac:spMkLst>
            <pc:docMk/>
            <pc:sldMk cId="2502149483" sldId="288"/>
            <ac:spMk id="52" creationId="{D011D83A-8501-5FD9-C9B5-4FC2A0C2B3DB}"/>
          </ac:spMkLst>
        </pc:spChg>
        <pc:spChg chg="mod">
          <ac:chgData name="Mohammad Sonji (Student)" userId="95cc00cf-3b7c-4b6f-bc46-1865d94ee68f" providerId="ADAL" clId="{94EDE55D-327F-4ABC-A235-798260111389}" dt="2023-10-23T14:49:36.710" v="2690"/>
          <ac:spMkLst>
            <pc:docMk/>
            <pc:sldMk cId="2502149483" sldId="288"/>
            <ac:spMk id="57" creationId="{FFB130F2-5150-1E89-E5B6-7196E93C7A9A}"/>
          </ac:spMkLst>
        </pc:spChg>
        <pc:spChg chg="mod">
          <ac:chgData name="Mohammad Sonji (Student)" userId="95cc00cf-3b7c-4b6f-bc46-1865d94ee68f" providerId="ADAL" clId="{94EDE55D-327F-4ABC-A235-798260111389}" dt="2023-10-23T14:49:36.710" v="2690"/>
          <ac:spMkLst>
            <pc:docMk/>
            <pc:sldMk cId="2502149483" sldId="288"/>
            <ac:spMk id="58" creationId="{A9C323CA-FCD6-FEEF-B2BF-F6DB7EDFCC8D}"/>
          </ac:spMkLst>
        </pc:spChg>
        <pc:spChg chg="mod">
          <ac:chgData name="Mohammad Sonji (Student)" userId="95cc00cf-3b7c-4b6f-bc46-1865d94ee68f" providerId="ADAL" clId="{94EDE55D-327F-4ABC-A235-798260111389}" dt="2023-10-23T14:49:36.710" v="2690"/>
          <ac:spMkLst>
            <pc:docMk/>
            <pc:sldMk cId="2502149483" sldId="288"/>
            <ac:spMk id="62" creationId="{A59EC37E-3E93-7A45-971C-C522CE9E2C5E}"/>
          </ac:spMkLst>
        </pc:spChg>
        <pc:spChg chg="mod">
          <ac:chgData name="Mohammad Sonji (Student)" userId="95cc00cf-3b7c-4b6f-bc46-1865d94ee68f" providerId="ADAL" clId="{94EDE55D-327F-4ABC-A235-798260111389}" dt="2023-10-23T14:49:36.710" v="2690"/>
          <ac:spMkLst>
            <pc:docMk/>
            <pc:sldMk cId="2502149483" sldId="288"/>
            <ac:spMk id="63" creationId="{BBA62B55-7162-86DC-9DE3-9789ECCDECF4}"/>
          </ac:spMkLst>
        </pc:spChg>
        <pc:spChg chg="mod">
          <ac:chgData name="Mohammad Sonji (Student)" userId="95cc00cf-3b7c-4b6f-bc46-1865d94ee68f" providerId="ADAL" clId="{94EDE55D-327F-4ABC-A235-798260111389}" dt="2023-10-23T14:49:36.710" v="2690"/>
          <ac:spMkLst>
            <pc:docMk/>
            <pc:sldMk cId="2502149483" sldId="288"/>
            <ac:spMk id="68" creationId="{8C11CE4C-64AF-2B80-1D1C-92C7990F2BC7}"/>
          </ac:spMkLst>
        </pc:spChg>
        <pc:spChg chg="mod">
          <ac:chgData name="Mohammad Sonji (Student)" userId="95cc00cf-3b7c-4b6f-bc46-1865d94ee68f" providerId="ADAL" clId="{94EDE55D-327F-4ABC-A235-798260111389}" dt="2023-10-23T14:49:36.710" v="2690"/>
          <ac:spMkLst>
            <pc:docMk/>
            <pc:sldMk cId="2502149483" sldId="288"/>
            <ac:spMk id="69" creationId="{5CFCA0C7-3970-EC20-34CD-553D5EA444E6}"/>
          </ac:spMkLst>
        </pc:spChg>
        <pc:spChg chg="mod">
          <ac:chgData name="Mohammad Sonji (Student)" userId="95cc00cf-3b7c-4b6f-bc46-1865d94ee68f" providerId="ADAL" clId="{94EDE55D-327F-4ABC-A235-798260111389}" dt="2023-10-23T14:49:36.710" v="2690"/>
          <ac:spMkLst>
            <pc:docMk/>
            <pc:sldMk cId="2502149483" sldId="288"/>
            <ac:spMk id="70" creationId="{E87344DA-C9BE-72CA-5B8C-1E1BE791910C}"/>
          </ac:spMkLst>
        </pc:spChg>
        <pc:spChg chg="mod">
          <ac:chgData name="Mohammad Sonji (Student)" userId="95cc00cf-3b7c-4b6f-bc46-1865d94ee68f" providerId="ADAL" clId="{94EDE55D-327F-4ABC-A235-798260111389}" dt="2023-10-23T14:49:36.710" v="2690"/>
          <ac:spMkLst>
            <pc:docMk/>
            <pc:sldMk cId="2502149483" sldId="288"/>
            <ac:spMk id="75" creationId="{B02C15A8-99EF-9FB0-0736-0FE328095B0C}"/>
          </ac:spMkLst>
        </pc:spChg>
        <pc:spChg chg="mod">
          <ac:chgData name="Mohammad Sonji (Student)" userId="95cc00cf-3b7c-4b6f-bc46-1865d94ee68f" providerId="ADAL" clId="{94EDE55D-327F-4ABC-A235-798260111389}" dt="2023-10-23T14:49:36.710" v="2690"/>
          <ac:spMkLst>
            <pc:docMk/>
            <pc:sldMk cId="2502149483" sldId="288"/>
            <ac:spMk id="76" creationId="{AF49C3A2-09A3-6CB2-C8C5-3DBF4EA093D8}"/>
          </ac:spMkLst>
        </pc:spChg>
        <pc:spChg chg="mod">
          <ac:chgData name="Mohammad Sonji (Student)" userId="95cc00cf-3b7c-4b6f-bc46-1865d94ee68f" providerId="ADAL" clId="{94EDE55D-327F-4ABC-A235-798260111389}" dt="2023-10-23T14:49:36.710" v="2690"/>
          <ac:spMkLst>
            <pc:docMk/>
            <pc:sldMk cId="2502149483" sldId="288"/>
            <ac:spMk id="77" creationId="{D2677763-B1D8-A9E3-945A-879F0B189A84}"/>
          </ac:spMkLst>
        </pc:spChg>
        <pc:spChg chg="mod">
          <ac:chgData name="Mohammad Sonji (Student)" userId="95cc00cf-3b7c-4b6f-bc46-1865d94ee68f" providerId="ADAL" clId="{94EDE55D-327F-4ABC-A235-798260111389}" dt="2023-10-23T14:49:36.710" v="2690"/>
          <ac:spMkLst>
            <pc:docMk/>
            <pc:sldMk cId="2502149483" sldId="288"/>
            <ac:spMk id="82" creationId="{D90E9EA0-6E5B-1841-CA52-955908D95475}"/>
          </ac:spMkLst>
        </pc:spChg>
        <pc:spChg chg="mod">
          <ac:chgData name="Mohammad Sonji (Student)" userId="95cc00cf-3b7c-4b6f-bc46-1865d94ee68f" providerId="ADAL" clId="{94EDE55D-327F-4ABC-A235-798260111389}" dt="2023-10-23T14:49:36.710" v="2690"/>
          <ac:spMkLst>
            <pc:docMk/>
            <pc:sldMk cId="2502149483" sldId="288"/>
            <ac:spMk id="83" creationId="{F0478270-49E5-E967-D42A-722DE0AD0AD7}"/>
          </ac:spMkLst>
        </pc:spChg>
        <pc:spChg chg="mod">
          <ac:chgData name="Mohammad Sonji (Student)" userId="95cc00cf-3b7c-4b6f-bc46-1865d94ee68f" providerId="ADAL" clId="{94EDE55D-327F-4ABC-A235-798260111389}" dt="2023-10-23T14:49:36.710" v="2690"/>
          <ac:spMkLst>
            <pc:docMk/>
            <pc:sldMk cId="2502149483" sldId="288"/>
            <ac:spMk id="87" creationId="{831E58AD-CEC6-E85B-F72A-1BE08DFE4D5B}"/>
          </ac:spMkLst>
        </pc:spChg>
        <pc:spChg chg="mod">
          <ac:chgData name="Mohammad Sonji (Student)" userId="95cc00cf-3b7c-4b6f-bc46-1865d94ee68f" providerId="ADAL" clId="{94EDE55D-327F-4ABC-A235-798260111389}" dt="2023-10-23T14:49:36.710" v="2690"/>
          <ac:spMkLst>
            <pc:docMk/>
            <pc:sldMk cId="2502149483" sldId="288"/>
            <ac:spMk id="88" creationId="{C4BB08E5-8174-27EA-3EBD-89F9BBAD4BDB}"/>
          </ac:spMkLst>
        </pc:spChg>
        <pc:spChg chg="mod">
          <ac:chgData name="Mohammad Sonji (Student)" userId="95cc00cf-3b7c-4b6f-bc46-1865d94ee68f" providerId="ADAL" clId="{94EDE55D-327F-4ABC-A235-798260111389}" dt="2023-10-23T14:49:36.710" v="2690"/>
          <ac:spMkLst>
            <pc:docMk/>
            <pc:sldMk cId="2502149483" sldId="288"/>
            <ac:spMk id="93" creationId="{3AE14CFB-F27D-5B1D-556E-F9F3CD568AA5}"/>
          </ac:spMkLst>
        </pc:spChg>
        <pc:spChg chg="mod">
          <ac:chgData name="Mohammad Sonji (Student)" userId="95cc00cf-3b7c-4b6f-bc46-1865d94ee68f" providerId="ADAL" clId="{94EDE55D-327F-4ABC-A235-798260111389}" dt="2023-10-23T14:49:36.710" v="2690"/>
          <ac:spMkLst>
            <pc:docMk/>
            <pc:sldMk cId="2502149483" sldId="288"/>
            <ac:spMk id="94" creationId="{8FD1C06E-5EC5-9D2E-0B0B-8B4373D82C85}"/>
          </ac:spMkLst>
        </pc:spChg>
        <pc:spChg chg="mod">
          <ac:chgData name="Mohammad Sonji (Student)" userId="95cc00cf-3b7c-4b6f-bc46-1865d94ee68f" providerId="ADAL" clId="{94EDE55D-327F-4ABC-A235-798260111389}" dt="2023-10-23T14:49:36.710" v="2690"/>
          <ac:spMkLst>
            <pc:docMk/>
            <pc:sldMk cId="2502149483" sldId="288"/>
            <ac:spMk id="95" creationId="{E834C55B-C007-6AA0-2ED3-35022AEE44BE}"/>
          </ac:spMkLst>
        </pc:spChg>
        <pc:spChg chg="mod">
          <ac:chgData name="Mohammad Sonji (Student)" userId="95cc00cf-3b7c-4b6f-bc46-1865d94ee68f" providerId="ADAL" clId="{94EDE55D-327F-4ABC-A235-798260111389}" dt="2023-10-23T14:49:36.710" v="2690"/>
          <ac:spMkLst>
            <pc:docMk/>
            <pc:sldMk cId="2502149483" sldId="288"/>
            <ac:spMk id="100" creationId="{D477529B-CDE0-82DC-F13A-E63BFF51D0C6}"/>
          </ac:spMkLst>
        </pc:spChg>
        <pc:spChg chg="mod">
          <ac:chgData name="Mohammad Sonji (Student)" userId="95cc00cf-3b7c-4b6f-bc46-1865d94ee68f" providerId="ADAL" clId="{94EDE55D-327F-4ABC-A235-798260111389}" dt="2023-10-23T14:49:36.710" v="2690"/>
          <ac:spMkLst>
            <pc:docMk/>
            <pc:sldMk cId="2502149483" sldId="288"/>
            <ac:spMk id="101" creationId="{DDAC53F4-BDF1-DB8C-7A3B-DCC2E7AA1A36}"/>
          </ac:spMkLst>
        </pc:spChg>
        <pc:spChg chg="mod">
          <ac:chgData name="Mohammad Sonji (Student)" userId="95cc00cf-3b7c-4b6f-bc46-1865d94ee68f" providerId="ADAL" clId="{94EDE55D-327F-4ABC-A235-798260111389}" dt="2023-10-23T14:49:36.710" v="2690"/>
          <ac:spMkLst>
            <pc:docMk/>
            <pc:sldMk cId="2502149483" sldId="288"/>
            <ac:spMk id="102" creationId="{0F504E16-86CD-9C1D-1836-91E776420148}"/>
          </ac:spMkLst>
        </pc:spChg>
        <pc:spChg chg="mod">
          <ac:chgData name="Mohammad Sonji (Student)" userId="95cc00cf-3b7c-4b6f-bc46-1865d94ee68f" providerId="ADAL" clId="{94EDE55D-327F-4ABC-A235-798260111389}" dt="2023-10-23T14:49:36.710" v="2690"/>
          <ac:spMkLst>
            <pc:docMk/>
            <pc:sldMk cId="2502149483" sldId="288"/>
            <ac:spMk id="107" creationId="{52E8CE4C-6459-F9E0-CB80-25A35CD54D31}"/>
          </ac:spMkLst>
        </pc:spChg>
        <pc:spChg chg="mod">
          <ac:chgData name="Mohammad Sonji (Student)" userId="95cc00cf-3b7c-4b6f-bc46-1865d94ee68f" providerId="ADAL" clId="{94EDE55D-327F-4ABC-A235-798260111389}" dt="2023-10-23T14:49:36.710" v="2690"/>
          <ac:spMkLst>
            <pc:docMk/>
            <pc:sldMk cId="2502149483" sldId="288"/>
            <ac:spMk id="108" creationId="{A92866AC-174B-E002-10CC-40FFC3BD9686}"/>
          </ac:spMkLst>
        </pc:spChg>
        <pc:spChg chg="mod">
          <ac:chgData name="Mohammad Sonji (Student)" userId="95cc00cf-3b7c-4b6f-bc46-1865d94ee68f" providerId="ADAL" clId="{94EDE55D-327F-4ABC-A235-798260111389}" dt="2023-10-23T14:49:36.710" v="2690"/>
          <ac:spMkLst>
            <pc:docMk/>
            <pc:sldMk cId="2502149483" sldId="288"/>
            <ac:spMk id="112" creationId="{5934D150-FEF5-E074-8C05-623F810DC4F1}"/>
          </ac:spMkLst>
        </pc:spChg>
        <pc:spChg chg="mod">
          <ac:chgData name="Mohammad Sonji (Student)" userId="95cc00cf-3b7c-4b6f-bc46-1865d94ee68f" providerId="ADAL" clId="{94EDE55D-327F-4ABC-A235-798260111389}" dt="2023-10-23T14:49:36.710" v="2690"/>
          <ac:spMkLst>
            <pc:docMk/>
            <pc:sldMk cId="2502149483" sldId="288"/>
            <ac:spMk id="113" creationId="{E7066598-D2EA-9227-05F8-6D10E77B10A7}"/>
          </ac:spMkLst>
        </pc:spChg>
        <pc:spChg chg="mod">
          <ac:chgData name="Mohammad Sonji (Student)" userId="95cc00cf-3b7c-4b6f-bc46-1865d94ee68f" providerId="ADAL" clId="{94EDE55D-327F-4ABC-A235-798260111389}" dt="2023-10-23T14:49:36.710" v="2690"/>
          <ac:spMkLst>
            <pc:docMk/>
            <pc:sldMk cId="2502149483" sldId="288"/>
            <ac:spMk id="118" creationId="{9439F40F-CD20-4DD5-08ED-8E292A3A8738}"/>
          </ac:spMkLst>
        </pc:spChg>
        <pc:spChg chg="mod">
          <ac:chgData name="Mohammad Sonji (Student)" userId="95cc00cf-3b7c-4b6f-bc46-1865d94ee68f" providerId="ADAL" clId="{94EDE55D-327F-4ABC-A235-798260111389}" dt="2023-10-23T14:49:36.710" v="2690"/>
          <ac:spMkLst>
            <pc:docMk/>
            <pc:sldMk cId="2502149483" sldId="288"/>
            <ac:spMk id="119" creationId="{2CF63C7E-5A77-C871-B54C-413F5622D29D}"/>
          </ac:spMkLst>
        </pc:spChg>
        <pc:spChg chg="mod">
          <ac:chgData name="Mohammad Sonji (Student)" userId="95cc00cf-3b7c-4b6f-bc46-1865d94ee68f" providerId="ADAL" clId="{94EDE55D-327F-4ABC-A235-798260111389}" dt="2023-10-23T14:49:36.710" v="2690"/>
          <ac:spMkLst>
            <pc:docMk/>
            <pc:sldMk cId="2502149483" sldId="288"/>
            <ac:spMk id="120" creationId="{4C029F5C-CCE9-89ED-CC45-DAD8B42789C8}"/>
          </ac:spMkLst>
        </pc:spChg>
        <pc:spChg chg="mod">
          <ac:chgData name="Mohammad Sonji (Student)" userId="95cc00cf-3b7c-4b6f-bc46-1865d94ee68f" providerId="ADAL" clId="{94EDE55D-327F-4ABC-A235-798260111389}" dt="2023-10-23T14:49:36.710" v="2690"/>
          <ac:spMkLst>
            <pc:docMk/>
            <pc:sldMk cId="2502149483" sldId="288"/>
            <ac:spMk id="125" creationId="{88480AE4-DB62-E4F7-4293-BE38304B41BC}"/>
          </ac:spMkLst>
        </pc:spChg>
        <pc:spChg chg="mod">
          <ac:chgData name="Mohammad Sonji (Student)" userId="95cc00cf-3b7c-4b6f-bc46-1865d94ee68f" providerId="ADAL" clId="{94EDE55D-327F-4ABC-A235-798260111389}" dt="2023-10-23T14:49:36.710" v="2690"/>
          <ac:spMkLst>
            <pc:docMk/>
            <pc:sldMk cId="2502149483" sldId="288"/>
            <ac:spMk id="126" creationId="{A69D45CC-445A-40E0-E471-B1FDFDAD428B}"/>
          </ac:spMkLst>
        </pc:spChg>
        <pc:spChg chg="mod">
          <ac:chgData name="Mohammad Sonji (Student)" userId="95cc00cf-3b7c-4b6f-bc46-1865d94ee68f" providerId="ADAL" clId="{94EDE55D-327F-4ABC-A235-798260111389}" dt="2023-10-23T14:49:36.710" v="2690"/>
          <ac:spMkLst>
            <pc:docMk/>
            <pc:sldMk cId="2502149483" sldId="288"/>
            <ac:spMk id="127" creationId="{EF5CD6E6-96E5-1731-AD46-1AF3805088C1}"/>
          </ac:spMkLst>
        </pc:spChg>
        <pc:spChg chg="mod">
          <ac:chgData name="Mohammad Sonji (Student)" userId="95cc00cf-3b7c-4b6f-bc46-1865d94ee68f" providerId="ADAL" clId="{94EDE55D-327F-4ABC-A235-798260111389}" dt="2023-10-23T14:49:36.710" v="2690"/>
          <ac:spMkLst>
            <pc:docMk/>
            <pc:sldMk cId="2502149483" sldId="288"/>
            <ac:spMk id="132" creationId="{34E841CD-340E-2EC1-764E-47112056B986}"/>
          </ac:spMkLst>
        </pc:spChg>
        <pc:spChg chg="mod">
          <ac:chgData name="Mohammad Sonji (Student)" userId="95cc00cf-3b7c-4b6f-bc46-1865d94ee68f" providerId="ADAL" clId="{94EDE55D-327F-4ABC-A235-798260111389}" dt="2023-10-23T14:49:36.710" v="2690"/>
          <ac:spMkLst>
            <pc:docMk/>
            <pc:sldMk cId="2502149483" sldId="288"/>
            <ac:spMk id="133" creationId="{6795DE2C-5891-DEDD-D07E-BE4EA76D1155}"/>
          </ac:spMkLst>
        </pc:spChg>
        <pc:spChg chg="mod">
          <ac:chgData name="Mohammad Sonji (Student)" userId="95cc00cf-3b7c-4b6f-bc46-1865d94ee68f" providerId="ADAL" clId="{94EDE55D-327F-4ABC-A235-798260111389}" dt="2023-10-23T14:49:36.710" v="2690"/>
          <ac:spMkLst>
            <pc:docMk/>
            <pc:sldMk cId="2502149483" sldId="288"/>
            <ac:spMk id="137" creationId="{825E2F06-0ED3-6E28-E3C3-54A63F5F9307}"/>
          </ac:spMkLst>
        </pc:spChg>
        <pc:spChg chg="mod">
          <ac:chgData name="Mohammad Sonji (Student)" userId="95cc00cf-3b7c-4b6f-bc46-1865d94ee68f" providerId="ADAL" clId="{94EDE55D-327F-4ABC-A235-798260111389}" dt="2023-10-23T14:49:36.710" v="2690"/>
          <ac:spMkLst>
            <pc:docMk/>
            <pc:sldMk cId="2502149483" sldId="288"/>
            <ac:spMk id="138" creationId="{9EB34ECD-5309-A9F6-2512-2F84A0391EFA}"/>
          </ac:spMkLst>
        </pc:spChg>
        <pc:spChg chg="mod">
          <ac:chgData name="Mohammad Sonji (Student)" userId="95cc00cf-3b7c-4b6f-bc46-1865d94ee68f" providerId="ADAL" clId="{94EDE55D-327F-4ABC-A235-798260111389}" dt="2023-10-23T14:49:36.710" v="2690"/>
          <ac:spMkLst>
            <pc:docMk/>
            <pc:sldMk cId="2502149483" sldId="288"/>
            <ac:spMk id="143" creationId="{6E4B5643-CA26-5BC3-1F63-E1E949562C3F}"/>
          </ac:spMkLst>
        </pc:spChg>
        <pc:spChg chg="mod">
          <ac:chgData name="Mohammad Sonji (Student)" userId="95cc00cf-3b7c-4b6f-bc46-1865d94ee68f" providerId="ADAL" clId="{94EDE55D-327F-4ABC-A235-798260111389}" dt="2023-10-23T14:49:36.710" v="2690"/>
          <ac:spMkLst>
            <pc:docMk/>
            <pc:sldMk cId="2502149483" sldId="288"/>
            <ac:spMk id="144" creationId="{76E9E608-AD63-4084-175A-BFDD354787AE}"/>
          </ac:spMkLst>
        </pc:spChg>
        <pc:spChg chg="mod">
          <ac:chgData name="Mohammad Sonji (Student)" userId="95cc00cf-3b7c-4b6f-bc46-1865d94ee68f" providerId="ADAL" clId="{94EDE55D-327F-4ABC-A235-798260111389}" dt="2023-10-23T14:49:36.710" v="2690"/>
          <ac:spMkLst>
            <pc:docMk/>
            <pc:sldMk cId="2502149483" sldId="288"/>
            <ac:spMk id="145" creationId="{FA4FBB6D-8963-B493-C2CD-B3337BFF02ED}"/>
          </ac:spMkLst>
        </pc:spChg>
        <pc:spChg chg="mod">
          <ac:chgData name="Mohammad Sonji (Student)" userId="95cc00cf-3b7c-4b6f-bc46-1865d94ee68f" providerId="ADAL" clId="{94EDE55D-327F-4ABC-A235-798260111389}" dt="2023-10-23T14:49:36.710" v="2690"/>
          <ac:spMkLst>
            <pc:docMk/>
            <pc:sldMk cId="2502149483" sldId="288"/>
            <ac:spMk id="150" creationId="{AFFC09D0-C8F3-6D26-5085-7AE8E6B059E3}"/>
          </ac:spMkLst>
        </pc:spChg>
        <pc:spChg chg="mod">
          <ac:chgData name="Mohammad Sonji (Student)" userId="95cc00cf-3b7c-4b6f-bc46-1865d94ee68f" providerId="ADAL" clId="{94EDE55D-327F-4ABC-A235-798260111389}" dt="2023-10-23T14:49:36.710" v="2690"/>
          <ac:spMkLst>
            <pc:docMk/>
            <pc:sldMk cId="2502149483" sldId="288"/>
            <ac:spMk id="151" creationId="{301EBDD9-406F-3602-6337-EAA514D876A6}"/>
          </ac:spMkLst>
        </pc:spChg>
        <pc:spChg chg="mod">
          <ac:chgData name="Mohammad Sonji (Student)" userId="95cc00cf-3b7c-4b6f-bc46-1865d94ee68f" providerId="ADAL" clId="{94EDE55D-327F-4ABC-A235-798260111389}" dt="2023-10-23T14:49:36.710" v="2690"/>
          <ac:spMkLst>
            <pc:docMk/>
            <pc:sldMk cId="2502149483" sldId="288"/>
            <ac:spMk id="152" creationId="{CED8C181-C4EB-5747-3381-44E69E31BF39}"/>
          </ac:spMkLst>
        </pc:spChg>
        <pc:spChg chg="mod">
          <ac:chgData name="Mohammad Sonji (Student)" userId="95cc00cf-3b7c-4b6f-bc46-1865d94ee68f" providerId="ADAL" clId="{94EDE55D-327F-4ABC-A235-798260111389}" dt="2023-10-23T14:49:36.710" v="2690"/>
          <ac:spMkLst>
            <pc:docMk/>
            <pc:sldMk cId="2502149483" sldId="288"/>
            <ac:spMk id="157" creationId="{7CE09403-AFAD-BB0F-D33B-3B689D392986}"/>
          </ac:spMkLst>
        </pc:spChg>
        <pc:spChg chg="mod">
          <ac:chgData name="Mohammad Sonji (Student)" userId="95cc00cf-3b7c-4b6f-bc46-1865d94ee68f" providerId="ADAL" clId="{94EDE55D-327F-4ABC-A235-798260111389}" dt="2023-10-23T14:49:36.710" v="2690"/>
          <ac:spMkLst>
            <pc:docMk/>
            <pc:sldMk cId="2502149483" sldId="288"/>
            <ac:spMk id="158" creationId="{BDCEAD2E-B5D2-3B15-24BE-CC519D498E92}"/>
          </ac:spMkLst>
        </pc:spChg>
        <pc:spChg chg="mod">
          <ac:chgData name="Mohammad Sonji (Student)" userId="95cc00cf-3b7c-4b6f-bc46-1865d94ee68f" providerId="ADAL" clId="{94EDE55D-327F-4ABC-A235-798260111389}" dt="2023-10-23T14:49:36.710" v="2690"/>
          <ac:spMkLst>
            <pc:docMk/>
            <pc:sldMk cId="2502149483" sldId="288"/>
            <ac:spMk id="162" creationId="{50A1D72B-8072-558A-3E08-637F7A15EE6B}"/>
          </ac:spMkLst>
        </pc:spChg>
        <pc:spChg chg="mod">
          <ac:chgData name="Mohammad Sonji (Student)" userId="95cc00cf-3b7c-4b6f-bc46-1865d94ee68f" providerId="ADAL" clId="{94EDE55D-327F-4ABC-A235-798260111389}" dt="2023-10-23T14:49:36.710" v="2690"/>
          <ac:spMkLst>
            <pc:docMk/>
            <pc:sldMk cId="2502149483" sldId="288"/>
            <ac:spMk id="163" creationId="{E1C3384C-34A3-8B09-CE56-B24D8EFE3A5F}"/>
          </ac:spMkLst>
        </pc:spChg>
        <pc:spChg chg="mod">
          <ac:chgData name="Mohammad Sonji (Student)" userId="95cc00cf-3b7c-4b6f-bc46-1865d94ee68f" providerId="ADAL" clId="{94EDE55D-327F-4ABC-A235-798260111389}" dt="2023-10-23T14:49:36.710" v="2690"/>
          <ac:spMkLst>
            <pc:docMk/>
            <pc:sldMk cId="2502149483" sldId="288"/>
            <ac:spMk id="168" creationId="{501E660B-76B7-5641-9F41-E74AE1A508D8}"/>
          </ac:spMkLst>
        </pc:spChg>
        <pc:spChg chg="mod">
          <ac:chgData name="Mohammad Sonji (Student)" userId="95cc00cf-3b7c-4b6f-bc46-1865d94ee68f" providerId="ADAL" clId="{94EDE55D-327F-4ABC-A235-798260111389}" dt="2023-10-23T14:49:36.710" v="2690"/>
          <ac:spMkLst>
            <pc:docMk/>
            <pc:sldMk cId="2502149483" sldId="288"/>
            <ac:spMk id="169" creationId="{8ADF9DFF-136B-0947-F26B-C2DB897C63FE}"/>
          </ac:spMkLst>
        </pc:spChg>
        <pc:spChg chg="mod">
          <ac:chgData name="Mohammad Sonji (Student)" userId="95cc00cf-3b7c-4b6f-bc46-1865d94ee68f" providerId="ADAL" clId="{94EDE55D-327F-4ABC-A235-798260111389}" dt="2023-10-23T14:49:36.710" v="2690"/>
          <ac:spMkLst>
            <pc:docMk/>
            <pc:sldMk cId="2502149483" sldId="288"/>
            <ac:spMk id="170" creationId="{1286882E-0377-6CEA-FD9D-82AC03AABDEF}"/>
          </ac:spMkLst>
        </pc:spChg>
        <pc:spChg chg="mod">
          <ac:chgData name="Mohammad Sonji (Student)" userId="95cc00cf-3b7c-4b6f-bc46-1865d94ee68f" providerId="ADAL" clId="{94EDE55D-327F-4ABC-A235-798260111389}" dt="2023-10-23T14:49:36.710" v="2690"/>
          <ac:spMkLst>
            <pc:docMk/>
            <pc:sldMk cId="2502149483" sldId="288"/>
            <ac:spMk id="175" creationId="{19981CB3-E671-9924-F5AF-5B4655EE4B52}"/>
          </ac:spMkLst>
        </pc:spChg>
        <pc:spChg chg="mod">
          <ac:chgData name="Mohammad Sonji (Student)" userId="95cc00cf-3b7c-4b6f-bc46-1865d94ee68f" providerId="ADAL" clId="{94EDE55D-327F-4ABC-A235-798260111389}" dt="2023-10-23T14:49:36.710" v="2690"/>
          <ac:spMkLst>
            <pc:docMk/>
            <pc:sldMk cId="2502149483" sldId="288"/>
            <ac:spMk id="176" creationId="{6ED554C4-B2CC-AA6A-B71C-87FEC2B079B2}"/>
          </ac:spMkLst>
        </pc:spChg>
        <pc:spChg chg="mod">
          <ac:chgData name="Mohammad Sonji (Student)" userId="95cc00cf-3b7c-4b6f-bc46-1865d94ee68f" providerId="ADAL" clId="{94EDE55D-327F-4ABC-A235-798260111389}" dt="2023-10-23T14:49:36.710" v="2690"/>
          <ac:spMkLst>
            <pc:docMk/>
            <pc:sldMk cId="2502149483" sldId="288"/>
            <ac:spMk id="177" creationId="{1C052A81-2B9D-8FCA-86CA-3F43EE6E339C}"/>
          </ac:spMkLst>
        </pc:spChg>
        <pc:spChg chg="mod">
          <ac:chgData name="Mohammad Sonji (Student)" userId="95cc00cf-3b7c-4b6f-bc46-1865d94ee68f" providerId="ADAL" clId="{94EDE55D-327F-4ABC-A235-798260111389}" dt="2023-10-23T14:49:36.710" v="2690"/>
          <ac:spMkLst>
            <pc:docMk/>
            <pc:sldMk cId="2502149483" sldId="288"/>
            <ac:spMk id="182" creationId="{CE404A75-7624-E419-D9AA-21A224CA2BAE}"/>
          </ac:spMkLst>
        </pc:spChg>
        <pc:spChg chg="mod">
          <ac:chgData name="Mohammad Sonji (Student)" userId="95cc00cf-3b7c-4b6f-bc46-1865d94ee68f" providerId="ADAL" clId="{94EDE55D-327F-4ABC-A235-798260111389}" dt="2023-10-23T14:49:36.710" v="2690"/>
          <ac:spMkLst>
            <pc:docMk/>
            <pc:sldMk cId="2502149483" sldId="288"/>
            <ac:spMk id="183" creationId="{8FFBE402-EA05-99D8-9F74-8225F7F89277}"/>
          </ac:spMkLst>
        </pc:spChg>
        <pc:spChg chg="mod">
          <ac:chgData name="Mohammad Sonji (Student)" userId="95cc00cf-3b7c-4b6f-bc46-1865d94ee68f" providerId="ADAL" clId="{94EDE55D-327F-4ABC-A235-798260111389}" dt="2023-10-23T14:52:44.005" v="2704"/>
          <ac:spMkLst>
            <pc:docMk/>
            <pc:sldMk cId="2502149483" sldId="288"/>
            <ac:spMk id="196" creationId="{D57FF5A4-1701-53BF-8A0F-D45F287F25AD}"/>
          </ac:spMkLst>
        </pc:spChg>
        <pc:spChg chg="mod">
          <ac:chgData name="Mohammad Sonji (Student)" userId="95cc00cf-3b7c-4b6f-bc46-1865d94ee68f" providerId="ADAL" clId="{94EDE55D-327F-4ABC-A235-798260111389}" dt="2023-10-23T14:52:44.005" v="2704"/>
          <ac:spMkLst>
            <pc:docMk/>
            <pc:sldMk cId="2502149483" sldId="288"/>
            <ac:spMk id="197" creationId="{C710C0B7-D98F-DED9-8398-9B6A25E887C6}"/>
          </ac:spMkLst>
        </pc:spChg>
        <pc:spChg chg="mod">
          <ac:chgData name="Mohammad Sonji (Student)" userId="95cc00cf-3b7c-4b6f-bc46-1865d94ee68f" providerId="ADAL" clId="{94EDE55D-327F-4ABC-A235-798260111389}" dt="2023-10-23T14:52:44.005" v="2704"/>
          <ac:spMkLst>
            <pc:docMk/>
            <pc:sldMk cId="2502149483" sldId="288"/>
            <ac:spMk id="202" creationId="{EFE6E020-C12E-7DBC-18DC-69FFD35C453F}"/>
          </ac:spMkLst>
        </pc:spChg>
        <pc:spChg chg="mod">
          <ac:chgData name="Mohammad Sonji (Student)" userId="95cc00cf-3b7c-4b6f-bc46-1865d94ee68f" providerId="ADAL" clId="{94EDE55D-327F-4ABC-A235-798260111389}" dt="2023-10-23T14:52:44.005" v="2704"/>
          <ac:spMkLst>
            <pc:docMk/>
            <pc:sldMk cId="2502149483" sldId="288"/>
            <ac:spMk id="203" creationId="{3FF04258-48B4-7661-201A-AC614376F5EA}"/>
          </ac:spMkLst>
        </pc:spChg>
        <pc:spChg chg="mod">
          <ac:chgData name="Mohammad Sonji (Student)" userId="95cc00cf-3b7c-4b6f-bc46-1865d94ee68f" providerId="ADAL" clId="{94EDE55D-327F-4ABC-A235-798260111389}" dt="2023-10-23T14:52:44.005" v="2704"/>
          <ac:spMkLst>
            <pc:docMk/>
            <pc:sldMk cId="2502149483" sldId="288"/>
            <ac:spMk id="204" creationId="{6A71432A-4692-5C43-724D-C3B5A442A29F}"/>
          </ac:spMkLst>
        </pc:spChg>
        <pc:spChg chg="mod">
          <ac:chgData name="Mohammad Sonji (Student)" userId="95cc00cf-3b7c-4b6f-bc46-1865d94ee68f" providerId="ADAL" clId="{94EDE55D-327F-4ABC-A235-798260111389}" dt="2023-10-23T14:52:44.005" v="2704"/>
          <ac:spMkLst>
            <pc:docMk/>
            <pc:sldMk cId="2502149483" sldId="288"/>
            <ac:spMk id="209" creationId="{54A2F429-494B-436F-55CC-73C335653E4B}"/>
          </ac:spMkLst>
        </pc:spChg>
        <pc:spChg chg="mod">
          <ac:chgData name="Mohammad Sonji (Student)" userId="95cc00cf-3b7c-4b6f-bc46-1865d94ee68f" providerId="ADAL" clId="{94EDE55D-327F-4ABC-A235-798260111389}" dt="2023-10-23T14:52:44.005" v="2704"/>
          <ac:spMkLst>
            <pc:docMk/>
            <pc:sldMk cId="2502149483" sldId="288"/>
            <ac:spMk id="210" creationId="{AF7E7103-6DD1-DD33-6CCB-7E5ACC04D920}"/>
          </ac:spMkLst>
        </pc:spChg>
        <pc:spChg chg="mod">
          <ac:chgData name="Mohammad Sonji (Student)" userId="95cc00cf-3b7c-4b6f-bc46-1865d94ee68f" providerId="ADAL" clId="{94EDE55D-327F-4ABC-A235-798260111389}" dt="2023-10-23T14:52:44.005" v="2704"/>
          <ac:spMkLst>
            <pc:docMk/>
            <pc:sldMk cId="2502149483" sldId="288"/>
            <ac:spMk id="211" creationId="{E65F4119-BC25-0512-00B3-4DBE9165BA72}"/>
          </ac:spMkLst>
        </pc:spChg>
        <pc:spChg chg="mod">
          <ac:chgData name="Mohammad Sonji (Student)" userId="95cc00cf-3b7c-4b6f-bc46-1865d94ee68f" providerId="ADAL" clId="{94EDE55D-327F-4ABC-A235-798260111389}" dt="2023-10-23T14:52:44.005" v="2704"/>
          <ac:spMkLst>
            <pc:docMk/>
            <pc:sldMk cId="2502149483" sldId="288"/>
            <ac:spMk id="216" creationId="{D5CACC50-D09A-09E2-7203-FE21D219D012}"/>
          </ac:spMkLst>
        </pc:spChg>
        <pc:spChg chg="mod">
          <ac:chgData name="Mohammad Sonji (Student)" userId="95cc00cf-3b7c-4b6f-bc46-1865d94ee68f" providerId="ADAL" clId="{94EDE55D-327F-4ABC-A235-798260111389}" dt="2023-10-23T14:52:44.005" v="2704"/>
          <ac:spMkLst>
            <pc:docMk/>
            <pc:sldMk cId="2502149483" sldId="288"/>
            <ac:spMk id="217" creationId="{38549F45-6067-A3E0-189E-F76354172BE5}"/>
          </ac:spMkLst>
        </pc:spChg>
        <pc:spChg chg="mod">
          <ac:chgData name="Mohammad Sonji (Student)" userId="95cc00cf-3b7c-4b6f-bc46-1865d94ee68f" providerId="ADAL" clId="{94EDE55D-327F-4ABC-A235-798260111389}" dt="2023-10-23T14:52:44.005" v="2704"/>
          <ac:spMkLst>
            <pc:docMk/>
            <pc:sldMk cId="2502149483" sldId="288"/>
            <ac:spMk id="221" creationId="{D5045F5B-F895-EB33-EF5E-ADA73B0FBB2B}"/>
          </ac:spMkLst>
        </pc:spChg>
        <pc:spChg chg="mod">
          <ac:chgData name="Mohammad Sonji (Student)" userId="95cc00cf-3b7c-4b6f-bc46-1865d94ee68f" providerId="ADAL" clId="{94EDE55D-327F-4ABC-A235-798260111389}" dt="2023-10-23T14:52:44.005" v="2704"/>
          <ac:spMkLst>
            <pc:docMk/>
            <pc:sldMk cId="2502149483" sldId="288"/>
            <ac:spMk id="222" creationId="{D404899E-1F73-4BD2-17FA-E659C978A512}"/>
          </ac:spMkLst>
        </pc:spChg>
        <pc:spChg chg="mod">
          <ac:chgData name="Mohammad Sonji (Student)" userId="95cc00cf-3b7c-4b6f-bc46-1865d94ee68f" providerId="ADAL" clId="{94EDE55D-327F-4ABC-A235-798260111389}" dt="2023-10-23T14:52:44.005" v="2704"/>
          <ac:spMkLst>
            <pc:docMk/>
            <pc:sldMk cId="2502149483" sldId="288"/>
            <ac:spMk id="227" creationId="{44D4DF16-D359-04C8-3441-CC809A971088}"/>
          </ac:spMkLst>
        </pc:spChg>
        <pc:spChg chg="mod">
          <ac:chgData name="Mohammad Sonji (Student)" userId="95cc00cf-3b7c-4b6f-bc46-1865d94ee68f" providerId="ADAL" clId="{94EDE55D-327F-4ABC-A235-798260111389}" dt="2023-10-23T14:52:44.005" v="2704"/>
          <ac:spMkLst>
            <pc:docMk/>
            <pc:sldMk cId="2502149483" sldId="288"/>
            <ac:spMk id="228" creationId="{6CDDC4BB-CDF1-B72E-6CF3-7063520C5BD3}"/>
          </ac:spMkLst>
        </pc:spChg>
        <pc:spChg chg="mod">
          <ac:chgData name="Mohammad Sonji (Student)" userId="95cc00cf-3b7c-4b6f-bc46-1865d94ee68f" providerId="ADAL" clId="{94EDE55D-327F-4ABC-A235-798260111389}" dt="2023-10-23T14:52:44.005" v="2704"/>
          <ac:spMkLst>
            <pc:docMk/>
            <pc:sldMk cId="2502149483" sldId="288"/>
            <ac:spMk id="229" creationId="{E83FC57C-AFBF-4AF6-6683-421445FD1645}"/>
          </ac:spMkLst>
        </pc:spChg>
        <pc:spChg chg="mod">
          <ac:chgData name="Mohammad Sonji (Student)" userId="95cc00cf-3b7c-4b6f-bc46-1865d94ee68f" providerId="ADAL" clId="{94EDE55D-327F-4ABC-A235-798260111389}" dt="2023-10-23T14:52:44.005" v="2704"/>
          <ac:spMkLst>
            <pc:docMk/>
            <pc:sldMk cId="2502149483" sldId="288"/>
            <ac:spMk id="234" creationId="{92156926-D4A7-349C-A2BE-ED340BAC997A}"/>
          </ac:spMkLst>
        </pc:spChg>
        <pc:spChg chg="mod">
          <ac:chgData name="Mohammad Sonji (Student)" userId="95cc00cf-3b7c-4b6f-bc46-1865d94ee68f" providerId="ADAL" clId="{94EDE55D-327F-4ABC-A235-798260111389}" dt="2023-10-23T14:52:44.005" v="2704"/>
          <ac:spMkLst>
            <pc:docMk/>
            <pc:sldMk cId="2502149483" sldId="288"/>
            <ac:spMk id="235" creationId="{0D5BCAEA-8146-AE8D-36B3-A8C0746A0C12}"/>
          </ac:spMkLst>
        </pc:spChg>
        <pc:spChg chg="mod">
          <ac:chgData name="Mohammad Sonji (Student)" userId="95cc00cf-3b7c-4b6f-bc46-1865d94ee68f" providerId="ADAL" clId="{94EDE55D-327F-4ABC-A235-798260111389}" dt="2023-10-23T14:52:44.005" v="2704"/>
          <ac:spMkLst>
            <pc:docMk/>
            <pc:sldMk cId="2502149483" sldId="288"/>
            <ac:spMk id="236" creationId="{10219327-1918-F4B5-94EC-EBF580D9DA52}"/>
          </ac:spMkLst>
        </pc:spChg>
        <pc:spChg chg="mod">
          <ac:chgData name="Mohammad Sonji (Student)" userId="95cc00cf-3b7c-4b6f-bc46-1865d94ee68f" providerId="ADAL" clId="{94EDE55D-327F-4ABC-A235-798260111389}" dt="2023-10-23T14:52:44.005" v="2704"/>
          <ac:spMkLst>
            <pc:docMk/>
            <pc:sldMk cId="2502149483" sldId="288"/>
            <ac:spMk id="241" creationId="{055147A6-7129-9D42-A2D7-334750B4EE06}"/>
          </ac:spMkLst>
        </pc:spChg>
        <pc:spChg chg="mod">
          <ac:chgData name="Mohammad Sonji (Student)" userId="95cc00cf-3b7c-4b6f-bc46-1865d94ee68f" providerId="ADAL" clId="{94EDE55D-327F-4ABC-A235-798260111389}" dt="2023-10-23T14:52:44.005" v="2704"/>
          <ac:spMkLst>
            <pc:docMk/>
            <pc:sldMk cId="2502149483" sldId="288"/>
            <ac:spMk id="242" creationId="{703C729E-57E0-4A9B-0F1C-F8BC41E77066}"/>
          </ac:spMkLst>
        </pc:spChg>
        <pc:spChg chg="mod">
          <ac:chgData name="Mohammad Sonji (Student)" userId="95cc00cf-3b7c-4b6f-bc46-1865d94ee68f" providerId="ADAL" clId="{94EDE55D-327F-4ABC-A235-798260111389}" dt="2023-10-23T14:52:44.005" v="2704"/>
          <ac:spMkLst>
            <pc:docMk/>
            <pc:sldMk cId="2502149483" sldId="288"/>
            <ac:spMk id="246" creationId="{D9D835A7-3923-6E41-B277-9E2B40C99D37}"/>
          </ac:spMkLst>
        </pc:spChg>
        <pc:spChg chg="mod">
          <ac:chgData name="Mohammad Sonji (Student)" userId="95cc00cf-3b7c-4b6f-bc46-1865d94ee68f" providerId="ADAL" clId="{94EDE55D-327F-4ABC-A235-798260111389}" dt="2023-10-23T14:52:44.005" v="2704"/>
          <ac:spMkLst>
            <pc:docMk/>
            <pc:sldMk cId="2502149483" sldId="288"/>
            <ac:spMk id="247" creationId="{3BA6CE8C-9D70-8734-152B-254375C59991}"/>
          </ac:spMkLst>
        </pc:spChg>
        <pc:spChg chg="mod">
          <ac:chgData name="Mohammad Sonji (Student)" userId="95cc00cf-3b7c-4b6f-bc46-1865d94ee68f" providerId="ADAL" clId="{94EDE55D-327F-4ABC-A235-798260111389}" dt="2023-10-23T14:52:44.005" v="2704"/>
          <ac:spMkLst>
            <pc:docMk/>
            <pc:sldMk cId="2502149483" sldId="288"/>
            <ac:spMk id="252" creationId="{20635F37-4274-622C-34DC-43C98A1414FB}"/>
          </ac:spMkLst>
        </pc:spChg>
        <pc:spChg chg="mod">
          <ac:chgData name="Mohammad Sonji (Student)" userId="95cc00cf-3b7c-4b6f-bc46-1865d94ee68f" providerId="ADAL" clId="{94EDE55D-327F-4ABC-A235-798260111389}" dt="2023-10-23T14:52:44.005" v="2704"/>
          <ac:spMkLst>
            <pc:docMk/>
            <pc:sldMk cId="2502149483" sldId="288"/>
            <ac:spMk id="253" creationId="{901A013F-A912-C76B-C3FB-70B2E068353C}"/>
          </ac:spMkLst>
        </pc:spChg>
        <pc:spChg chg="mod">
          <ac:chgData name="Mohammad Sonji (Student)" userId="95cc00cf-3b7c-4b6f-bc46-1865d94ee68f" providerId="ADAL" clId="{94EDE55D-327F-4ABC-A235-798260111389}" dt="2023-10-23T14:52:44.005" v="2704"/>
          <ac:spMkLst>
            <pc:docMk/>
            <pc:sldMk cId="2502149483" sldId="288"/>
            <ac:spMk id="254" creationId="{6C06AA91-E4D1-0577-F799-6A15771AA09A}"/>
          </ac:spMkLst>
        </pc:spChg>
        <pc:spChg chg="mod">
          <ac:chgData name="Mohammad Sonji (Student)" userId="95cc00cf-3b7c-4b6f-bc46-1865d94ee68f" providerId="ADAL" clId="{94EDE55D-327F-4ABC-A235-798260111389}" dt="2023-10-23T14:52:44.005" v="2704"/>
          <ac:spMkLst>
            <pc:docMk/>
            <pc:sldMk cId="2502149483" sldId="288"/>
            <ac:spMk id="259" creationId="{4BD24B9E-E4EB-99E1-9069-DBA8EDC9ADE2}"/>
          </ac:spMkLst>
        </pc:spChg>
        <pc:spChg chg="mod">
          <ac:chgData name="Mohammad Sonji (Student)" userId="95cc00cf-3b7c-4b6f-bc46-1865d94ee68f" providerId="ADAL" clId="{94EDE55D-327F-4ABC-A235-798260111389}" dt="2023-10-23T14:52:44.005" v="2704"/>
          <ac:spMkLst>
            <pc:docMk/>
            <pc:sldMk cId="2502149483" sldId="288"/>
            <ac:spMk id="260" creationId="{7AC258D2-78EC-09BF-8F8E-E90259474379}"/>
          </ac:spMkLst>
        </pc:spChg>
        <pc:spChg chg="mod">
          <ac:chgData name="Mohammad Sonji (Student)" userId="95cc00cf-3b7c-4b6f-bc46-1865d94ee68f" providerId="ADAL" clId="{94EDE55D-327F-4ABC-A235-798260111389}" dt="2023-10-23T14:52:44.005" v="2704"/>
          <ac:spMkLst>
            <pc:docMk/>
            <pc:sldMk cId="2502149483" sldId="288"/>
            <ac:spMk id="261" creationId="{27A083CD-6D61-368E-3FC1-C3B943246738}"/>
          </ac:spMkLst>
        </pc:spChg>
        <pc:spChg chg="mod">
          <ac:chgData name="Mohammad Sonji (Student)" userId="95cc00cf-3b7c-4b6f-bc46-1865d94ee68f" providerId="ADAL" clId="{94EDE55D-327F-4ABC-A235-798260111389}" dt="2023-10-23T14:52:44.005" v="2704"/>
          <ac:spMkLst>
            <pc:docMk/>
            <pc:sldMk cId="2502149483" sldId="288"/>
            <ac:spMk id="266" creationId="{B27F4939-F562-4E47-66D2-B2F79D8E627D}"/>
          </ac:spMkLst>
        </pc:spChg>
        <pc:spChg chg="mod">
          <ac:chgData name="Mohammad Sonji (Student)" userId="95cc00cf-3b7c-4b6f-bc46-1865d94ee68f" providerId="ADAL" clId="{94EDE55D-327F-4ABC-A235-798260111389}" dt="2023-10-23T14:52:44.005" v="2704"/>
          <ac:spMkLst>
            <pc:docMk/>
            <pc:sldMk cId="2502149483" sldId="288"/>
            <ac:spMk id="267" creationId="{900DE801-8B17-5496-77CE-BF990B4E9585}"/>
          </ac:spMkLst>
        </pc:spChg>
        <pc:spChg chg="mod">
          <ac:chgData name="Mohammad Sonji (Student)" userId="95cc00cf-3b7c-4b6f-bc46-1865d94ee68f" providerId="ADAL" clId="{94EDE55D-327F-4ABC-A235-798260111389}" dt="2023-10-23T14:52:44.005" v="2704"/>
          <ac:spMkLst>
            <pc:docMk/>
            <pc:sldMk cId="2502149483" sldId="288"/>
            <ac:spMk id="271" creationId="{8F39BD0D-E783-E60A-7AFA-98340547FE2B}"/>
          </ac:spMkLst>
        </pc:spChg>
        <pc:spChg chg="mod">
          <ac:chgData name="Mohammad Sonji (Student)" userId="95cc00cf-3b7c-4b6f-bc46-1865d94ee68f" providerId="ADAL" clId="{94EDE55D-327F-4ABC-A235-798260111389}" dt="2023-10-23T14:52:44.005" v="2704"/>
          <ac:spMkLst>
            <pc:docMk/>
            <pc:sldMk cId="2502149483" sldId="288"/>
            <ac:spMk id="272" creationId="{3A031FEF-BFFD-4D12-DD56-DE46E1283338}"/>
          </ac:spMkLst>
        </pc:spChg>
        <pc:spChg chg="mod">
          <ac:chgData name="Mohammad Sonji (Student)" userId="95cc00cf-3b7c-4b6f-bc46-1865d94ee68f" providerId="ADAL" clId="{94EDE55D-327F-4ABC-A235-798260111389}" dt="2023-10-23T14:52:44.005" v="2704"/>
          <ac:spMkLst>
            <pc:docMk/>
            <pc:sldMk cId="2502149483" sldId="288"/>
            <ac:spMk id="277" creationId="{0AC82BBA-FEB5-2769-5A63-43A1B16E741E}"/>
          </ac:spMkLst>
        </pc:spChg>
        <pc:spChg chg="mod">
          <ac:chgData name="Mohammad Sonji (Student)" userId="95cc00cf-3b7c-4b6f-bc46-1865d94ee68f" providerId="ADAL" clId="{94EDE55D-327F-4ABC-A235-798260111389}" dt="2023-10-23T14:52:44.005" v="2704"/>
          <ac:spMkLst>
            <pc:docMk/>
            <pc:sldMk cId="2502149483" sldId="288"/>
            <ac:spMk id="278" creationId="{E123ADFC-C375-F8F6-E82F-3F2CC8305AC4}"/>
          </ac:spMkLst>
        </pc:spChg>
        <pc:spChg chg="mod">
          <ac:chgData name="Mohammad Sonji (Student)" userId="95cc00cf-3b7c-4b6f-bc46-1865d94ee68f" providerId="ADAL" clId="{94EDE55D-327F-4ABC-A235-798260111389}" dt="2023-10-23T14:52:44.005" v="2704"/>
          <ac:spMkLst>
            <pc:docMk/>
            <pc:sldMk cId="2502149483" sldId="288"/>
            <ac:spMk id="279" creationId="{B438D3E4-016A-4370-0444-756DAF2B5896}"/>
          </ac:spMkLst>
        </pc:spChg>
        <pc:spChg chg="mod">
          <ac:chgData name="Mohammad Sonji (Student)" userId="95cc00cf-3b7c-4b6f-bc46-1865d94ee68f" providerId="ADAL" clId="{94EDE55D-327F-4ABC-A235-798260111389}" dt="2023-10-23T14:52:44.005" v="2704"/>
          <ac:spMkLst>
            <pc:docMk/>
            <pc:sldMk cId="2502149483" sldId="288"/>
            <ac:spMk id="284" creationId="{BEF9F638-7014-0163-3BBE-D485EFF6D45B}"/>
          </ac:spMkLst>
        </pc:spChg>
        <pc:spChg chg="mod">
          <ac:chgData name="Mohammad Sonji (Student)" userId="95cc00cf-3b7c-4b6f-bc46-1865d94ee68f" providerId="ADAL" clId="{94EDE55D-327F-4ABC-A235-798260111389}" dt="2023-10-23T14:52:44.005" v="2704"/>
          <ac:spMkLst>
            <pc:docMk/>
            <pc:sldMk cId="2502149483" sldId="288"/>
            <ac:spMk id="285" creationId="{179ABEBA-8AB4-B144-61C4-D2D0D46DD4DB}"/>
          </ac:spMkLst>
        </pc:spChg>
        <pc:spChg chg="mod">
          <ac:chgData name="Mohammad Sonji (Student)" userId="95cc00cf-3b7c-4b6f-bc46-1865d94ee68f" providerId="ADAL" clId="{94EDE55D-327F-4ABC-A235-798260111389}" dt="2023-10-23T14:52:44.005" v="2704"/>
          <ac:spMkLst>
            <pc:docMk/>
            <pc:sldMk cId="2502149483" sldId="288"/>
            <ac:spMk id="286" creationId="{B27739DE-5BED-C958-EFCF-FE02A9E3F523}"/>
          </ac:spMkLst>
        </pc:spChg>
        <pc:spChg chg="mod">
          <ac:chgData name="Mohammad Sonji (Student)" userId="95cc00cf-3b7c-4b6f-bc46-1865d94ee68f" providerId="ADAL" clId="{94EDE55D-327F-4ABC-A235-798260111389}" dt="2023-10-23T14:52:44.005" v="2704"/>
          <ac:spMkLst>
            <pc:docMk/>
            <pc:sldMk cId="2502149483" sldId="288"/>
            <ac:spMk id="291" creationId="{46B9FDA9-E272-1B27-EB00-BAD9073D9B86}"/>
          </ac:spMkLst>
        </pc:spChg>
        <pc:spChg chg="mod">
          <ac:chgData name="Mohammad Sonji (Student)" userId="95cc00cf-3b7c-4b6f-bc46-1865d94ee68f" providerId="ADAL" clId="{94EDE55D-327F-4ABC-A235-798260111389}" dt="2023-10-23T14:52:44.005" v="2704"/>
          <ac:spMkLst>
            <pc:docMk/>
            <pc:sldMk cId="2502149483" sldId="288"/>
            <ac:spMk id="292" creationId="{66D9E0C7-D722-C88C-79FC-CCAED7B7C6C3}"/>
          </ac:spMkLst>
        </pc:spChg>
        <pc:spChg chg="mod">
          <ac:chgData name="Mohammad Sonji (Student)" userId="95cc00cf-3b7c-4b6f-bc46-1865d94ee68f" providerId="ADAL" clId="{94EDE55D-327F-4ABC-A235-798260111389}" dt="2023-10-23T14:52:44.005" v="2704"/>
          <ac:spMkLst>
            <pc:docMk/>
            <pc:sldMk cId="2502149483" sldId="288"/>
            <ac:spMk id="296" creationId="{AA014333-E56D-DB76-6D1B-C89546BB7F95}"/>
          </ac:spMkLst>
        </pc:spChg>
        <pc:spChg chg="mod">
          <ac:chgData name="Mohammad Sonji (Student)" userId="95cc00cf-3b7c-4b6f-bc46-1865d94ee68f" providerId="ADAL" clId="{94EDE55D-327F-4ABC-A235-798260111389}" dt="2023-10-23T14:52:44.005" v="2704"/>
          <ac:spMkLst>
            <pc:docMk/>
            <pc:sldMk cId="2502149483" sldId="288"/>
            <ac:spMk id="297" creationId="{66422175-4E58-3850-A2B7-9EF78A8A3EF3}"/>
          </ac:spMkLst>
        </pc:spChg>
        <pc:spChg chg="mod">
          <ac:chgData name="Mohammad Sonji (Student)" userId="95cc00cf-3b7c-4b6f-bc46-1865d94ee68f" providerId="ADAL" clId="{94EDE55D-327F-4ABC-A235-798260111389}" dt="2023-10-23T14:52:44.005" v="2704"/>
          <ac:spMkLst>
            <pc:docMk/>
            <pc:sldMk cId="2502149483" sldId="288"/>
            <ac:spMk id="302" creationId="{38CE941D-21FA-D325-C1D9-0A1B23554377}"/>
          </ac:spMkLst>
        </pc:spChg>
        <pc:spChg chg="mod">
          <ac:chgData name="Mohammad Sonji (Student)" userId="95cc00cf-3b7c-4b6f-bc46-1865d94ee68f" providerId="ADAL" clId="{94EDE55D-327F-4ABC-A235-798260111389}" dt="2023-10-23T14:52:44.005" v="2704"/>
          <ac:spMkLst>
            <pc:docMk/>
            <pc:sldMk cId="2502149483" sldId="288"/>
            <ac:spMk id="303" creationId="{F6B4E8C5-3F7A-55F5-8A19-61D803DE326D}"/>
          </ac:spMkLst>
        </pc:spChg>
        <pc:spChg chg="mod">
          <ac:chgData name="Mohammad Sonji (Student)" userId="95cc00cf-3b7c-4b6f-bc46-1865d94ee68f" providerId="ADAL" clId="{94EDE55D-327F-4ABC-A235-798260111389}" dt="2023-10-23T14:52:44.005" v="2704"/>
          <ac:spMkLst>
            <pc:docMk/>
            <pc:sldMk cId="2502149483" sldId="288"/>
            <ac:spMk id="304" creationId="{6AA1C2B3-1CDB-307C-1B61-FCFF5F540142}"/>
          </ac:spMkLst>
        </pc:spChg>
        <pc:spChg chg="mod">
          <ac:chgData name="Mohammad Sonji (Student)" userId="95cc00cf-3b7c-4b6f-bc46-1865d94ee68f" providerId="ADAL" clId="{94EDE55D-327F-4ABC-A235-798260111389}" dt="2023-10-23T14:52:44.005" v="2704"/>
          <ac:spMkLst>
            <pc:docMk/>
            <pc:sldMk cId="2502149483" sldId="288"/>
            <ac:spMk id="309" creationId="{3B1DCF9F-5738-F3E9-F15E-2B25ACEA8A07}"/>
          </ac:spMkLst>
        </pc:spChg>
        <pc:spChg chg="mod">
          <ac:chgData name="Mohammad Sonji (Student)" userId="95cc00cf-3b7c-4b6f-bc46-1865d94ee68f" providerId="ADAL" clId="{94EDE55D-327F-4ABC-A235-798260111389}" dt="2023-10-23T14:52:44.005" v="2704"/>
          <ac:spMkLst>
            <pc:docMk/>
            <pc:sldMk cId="2502149483" sldId="288"/>
            <ac:spMk id="310" creationId="{737E9F00-6933-A292-EF4C-C74A52430A42}"/>
          </ac:spMkLst>
        </pc:spChg>
        <pc:spChg chg="mod">
          <ac:chgData name="Mohammad Sonji (Student)" userId="95cc00cf-3b7c-4b6f-bc46-1865d94ee68f" providerId="ADAL" clId="{94EDE55D-327F-4ABC-A235-798260111389}" dt="2023-10-23T14:52:44.005" v="2704"/>
          <ac:spMkLst>
            <pc:docMk/>
            <pc:sldMk cId="2502149483" sldId="288"/>
            <ac:spMk id="311" creationId="{C659B96D-019D-700F-CE84-4388FA1244F1}"/>
          </ac:spMkLst>
        </pc:spChg>
        <pc:spChg chg="mod">
          <ac:chgData name="Mohammad Sonji (Student)" userId="95cc00cf-3b7c-4b6f-bc46-1865d94ee68f" providerId="ADAL" clId="{94EDE55D-327F-4ABC-A235-798260111389}" dt="2023-10-23T14:52:44.005" v="2704"/>
          <ac:spMkLst>
            <pc:docMk/>
            <pc:sldMk cId="2502149483" sldId="288"/>
            <ac:spMk id="316" creationId="{9AD58109-5C02-812E-012A-130B38D130C1}"/>
          </ac:spMkLst>
        </pc:spChg>
        <pc:spChg chg="mod">
          <ac:chgData name="Mohammad Sonji (Student)" userId="95cc00cf-3b7c-4b6f-bc46-1865d94ee68f" providerId="ADAL" clId="{94EDE55D-327F-4ABC-A235-798260111389}" dt="2023-10-23T14:52:44.005" v="2704"/>
          <ac:spMkLst>
            <pc:docMk/>
            <pc:sldMk cId="2502149483" sldId="288"/>
            <ac:spMk id="317" creationId="{7DA8AC85-6982-6FD0-F1A8-A5A4BE2294D3}"/>
          </ac:spMkLst>
        </pc:spChg>
        <pc:spChg chg="mod">
          <ac:chgData name="Mohammad Sonji (Student)" userId="95cc00cf-3b7c-4b6f-bc46-1865d94ee68f" providerId="ADAL" clId="{94EDE55D-327F-4ABC-A235-798260111389}" dt="2023-10-23T14:52:44.005" v="2704"/>
          <ac:spMkLst>
            <pc:docMk/>
            <pc:sldMk cId="2502149483" sldId="288"/>
            <ac:spMk id="321" creationId="{D9E77096-EC86-7616-C85F-57AC10AE3A83}"/>
          </ac:spMkLst>
        </pc:spChg>
        <pc:spChg chg="mod">
          <ac:chgData name="Mohammad Sonji (Student)" userId="95cc00cf-3b7c-4b6f-bc46-1865d94ee68f" providerId="ADAL" clId="{94EDE55D-327F-4ABC-A235-798260111389}" dt="2023-10-23T14:52:44.005" v="2704"/>
          <ac:spMkLst>
            <pc:docMk/>
            <pc:sldMk cId="2502149483" sldId="288"/>
            <ac:spMk id="322" creationId="{886111FD-576A-2AC0-3664-07951BAD6A5D}"/>
          </ac:spMkLst>
        </pc:spChg>
        <pc:spChg chg="mod">
          <ac:chgData name="Mohammad Sonji (Student)" userId="95cc00cf-3b7c-4b6f-bc46-1865d94ee68f" providerId="ADAL" clId="{94EDE55D-327F-4ABC-A235-798260111389}" dt="2023-10-23T14:52:44.005" v="2704"/>
          <ac:spMkLst>
            <pc:docMk/>
            <pc:sldMk cId="2502149483" sldId="288"/>
            <ac:spMk id="327" creationId="{E7FCE83A-28FF-FCA5-761A-A89CEE5C0343}"/>
          </ac:spMkLst>
        </pc:spChg>
        <pc:spChg chg="mod">
          <ac:chgData name="Mohammad Sonji (Student)" userId="95cc00cf-3b7c-4b6f-bc46-1865d94ee68f" providerId="ADAL" clId="{94EDE55D-327F-4ABC-A235-798260111389}" dt="2023-10-23T14:52:44.005" v="2704"/>
          <ac:spMkLst>
            <pc:docMk/>
            <pc:sldMk cId="2502149483" sldId="288"/>
            <ac:spMk id="328" creationId="{B1405AC7-2D57-A6CD-AD53-1882E769F863}"/>
          </ac:spMkLst>
        </pc:spChg>
        <pc:spChg chg="mod">
          <ac:chgData name="Mohammad Sonji (Student)" userId="95cc00cf-3b7c-4b6f-bc46-1865d94ee68f" providerId="ADAL" clId="{94EDE55D-327F-4ABC-A235-798260111389}" dt="2023-10-23T14:52:44.005" v="2704"/>
          <ac:spMkLst>
            <pc:docMk/>
            <pc:sldMk cId="2502149483" sldId="288"/>
            <ac:spMk id="329" creationId="{4DC01D01-EF2B-AF97-16E4-4173348628C2}"/>
          </ac:spMkLst>
        </pc:spChg>
        <pc:spChg chg="mod">
          <ac:chgData name="Mohammad Sonji (Student)" userId="95cc00cf-3b7c-4b6f-bc46-1865d94ee68f" providerId="ADAL" clId="{94EDE55D-327F-4ABC-A235-798260111389}" dt="2023-10-23T14:52:44.005" v="2704"/>
          <ac:spMkLst>
            <pc:docMk/>
            <pc:sldMk cId="2502149483" sldId="288"/>
            <ac:spMk id="334" creationId="{54520746-48E7-E507-D1DA-647D9D3D0CAE}"/>
          </ac:spMkLst>
        </pc:spChg>
        <pc:spChg chg="mod">
          <ac:chgData name="Mohammad Sonji (Student)" userId="95cc00cf-3b7c-4b6f-bc46-1865d94ee68f" providerId="ADAL" clId="{94EDE55D-327F-4ABC-A235-798260111389}" dt="2023-10-23T14:52:44.005" v="2704"/>
          <ac:spMkLst>
            <pc:docMk/>
            <pc:sldMk cId="2502149483" sldId="288"/>
            <ac:spMk id="335" creationId="{7C986739-8F8B-8203-08C4-D501BD824D05}"/>
          </ac:spMkLst>
        </pc:spChg>
        <pc:spChg chg="mod">
          <ac:chgData name="Mohammad Sonji (Student)" userId="95cc00cf-3b7c-4b6f-bc46-1865d94ee68f" providerId="ADAL" clId="{94EDE55D-327F-4ABC-A235-798260111389}" dt="2023-10-23T14:52:44.005" v="2704"/>
          <ac:spMkLst>
            <pc:docMk/>
            <pc:sldMk cId="2502149483" sldId="288"/>
            <ac:spMk id="336" creationId="{63A96043-2D64-EEB8-C346-57C2658CEF47}"/>
          </ac:spMkLst>
        </pc:spChg>
        <pc:spChg chg="mod">
          <ac:chgData name="Mohammad Sonji (Student)" userId="95cc00cf-3b7c-4b6f-bc46-1865d94ee68f" providerId="ADAL" clId="{94EDE55D-327F-4ABC-A235-798260111389}" dt="2023-10-23T14:52:44.005" v="2704"/>
          <ac:spMkLst>
            <pc:docMk/>
            <pc:sldMk cId="2502149483" sldId="288"/>
            <ac:spMk id="341" creationId="{5A18640B-FCB9-4C16-2255-B791EF9EF35A}"/>
          </ac:spMkLst>
        </pc:spChg>
        <pc:spChg chg="mod">
          <ac:chgData name="Mohammad Sonji (Student)" userId="95cc00cf-3b7c-4b6f-bc46-1865d94ee68f" providerId="ADAL" clId="{94EDE55D-327F-4ABC-A235-798260111389}" dt="2023-10-23T14:52:44.005" v="2704"/>
          <ac:spMkLst>
            <pc:docMk/>
            <pc:sldMk cId="2502149483" sldId="288"/>
            <ac:spMk id="342" creationId="{691587CB-EB49-0DA1-23FE-48D0D942444F}"/>
          </ac:spMkLst>
        </pc:spChg>
        <pc:spChg chg="mod">
          <ac:chgData name="Mohammad Sonji (Student)" userId="95cc00cf-3b7c-4b6f-bc46-1865d94ee68f" providerId="ADAL" clId="{94EDE55D-327F-4ABC-A235-798260111389}" dt="2023-10-23T14:52:44.005" v="2704"/>
          <ac:spMkLst>
            <pc:docMk/>
            <pc:sldMk cId="2502149483" sldId="288"/>
            <ac:spMk id="343" creationId="{5D169463-CE63-B2BB-AA91-EFE58706F4BE}"/>
          </ac:spMkLst>
        </pc:spChg>
        <pc:spChg chg="mod">
          <ac:chgData name="Mohammad Sonji (Student)" userId="95cc00cf-3b7c-4b6f-bc46-1865d94ee68f" providerId="ADAL" clId="{94EDE55D-327F-4ABC-A235-798260111389}" dt="2023-10-23T14:52:44.005" v="2704"/>
          <ac:spMkLst>
            <pc:docMk/>
            <pc:sldMk cId="2502149483" sldId="288"/>
            <ac:spMk id="344" creationId="{3622BD7F-4A5E-A638-9504-A578F0EF29C4}"/>
          </ac:spMkLst>
        </pc:spChg>
        <pc:spChg chg="mod">
          <ac:chgData name="Mohammad Sonji (Student)" userId="95cc00cf-3b7c-4b6f-bc46-1865d94ee68f" providerId="ADAL" clId="{94EDE55D-327F-4ABC-A235-798260111389}" dt="2023-10-23T14:52:44.005" v="2704"/>
          <ac:spMkLst>
            <pc:docMk/>
            <pc:sldMk cId="2502149483" sldId="288"/>
            <ac:spMk id="345" creationId="{9B4F0B53-EA3D-C951-F98E-C2ED1651F693}"/>
          </ac:spMkLst>
        </pc:spChg>
        <pc:spChg chg="mod">
          <ac:chgData name="Mohammad Sonji (Student)" userId="95cc00cf-3b7c-4b6f-bc46-1865d94ee68f" providerId="ADAL" clId="{94EDE55D-327F-4ABC-A235-798260111389}" dt="2023-10-23T14:52:44.005" v="2704"/>
          <ac:spMkLst>
            <pc:docMk/>
            <pc:sldMk cId="2502149483" sldId="288"/>
            <ac:spMk id="348" creationId="{7C215E5F-1E13-AFC2-CD01-93718687C3A9}"/>
          </ac:spMkLst>
        </pc:spChg>
        <pc:spChg chg="mod">
          <ac:chgData name="Mohammad Sonji (Student)" userId="95cc00cf-3b7c-4b6f-bc46-1865d94ee68f" providerId="ADAL" clId="{94EDE55D-327F-4ABC-A235-798260111389}" dt="2023-10-23T14:52:44.005" v="2704"/>
          <ac:spMkLst>
            <pc:docMk/>
            <pc:sldMk cId="2502149483" sldId="288"/>
            <ac:spMk id="349" creationId="{1B85B3E2-CE71-A1D1-157C-5CA02E66B808}"/>
          </ac:spMkLst>
        </pc:spChg>
        <pc:spChg chg="mod">
          <ac:chgData name="Mohammad Sonji (Student)" userId="95cc00cf-3b7c-4b6f-bc46-1865d94ee68f" providerId="ADAL" clId="{94EDE55D-327F-4ABC-A235-798260111389}" dt="2023-10-23T14:53:23.125" v="2710" actId="1076"/>
          <ac:spMkLst>
            <pc:docMk/>
            <pc:sldMk cId="2502149483" sldId="288"/>
            <ac:spMk id="351" creationId="{8FBE5B5F-EC0A-3515-90DD-0E09E60EAB84}"/>
          </ac:spMkLst>
        </pc:spChg>
        <pc:spChg chg="mod">
          <ac:chgData name="Mohammad Sonji (Student)" userId="95cc00cf-3b7c-4b6f-bc46-1865d94ee68f" providerId="ADAL" clId="{94EDE55D-327F-4ABC-A235-798260111389}" dt="2023-10-23T14:52:44.005" v="2704"/>
          <ac:spMkLst>
            <pc:docMk/>
            <pc:sldMk cId="2502149483" sldId="288"/>
            <ac:spMk id="352" creationId="{5B4B258C-0DB6-EEDC-B92A-3B4EF8EC64D3}"/>
          </ac:spMkLst>
        </pc:spChg>
        <pc:spChg chg="mod">
          <ac:chgData name="Mohammad Sonji (Student)" userId="95cc00cf-3b7c-4b6f-bc46-1865d94ee68f" providerId="ADAL" clId="{94EDE55D-327F-4ABC-A235-798260111389}" dt="2023-10-23T14:52:44.005" v="2704"/>
          <ac:spMkLst>
            <pc:docMk/>
            <pc:sldMk cId="2502149483" sldId="288"/>
            <ac:spMk id="353" creationId="{703AF0F1-A96D-8E63-D377-06A78EC0AD6C}"/>
          </ac:spMkLst>
        </pc:spChg>
        <pc:spChg chg="mod">
          <ac:chgData name="Mohammad Sonji (Student)" userId="95cc00cf-3b7c-4b6f-bc46-1865d94ee68f" providerId="ADAL" clId="{94EDE55D-327F-4ABC-A235-798260111389}" dt="2023-10-23T14:52:44.005" v="2704"/>
          <ac:spMkLst>
            <pc:docMk/>
            <pc:sldMk cId="2502149483" sldId="288"/>
            <ac:spMk id="354" creationId="{458A2842-4A5D-A4B1-FD0E-B5EB463FBDAB}"/>
          </ac:spMkLst>
        </pc:spChg>
        <pc:spChg chg="mod">
          <ac:chgData name="Mohammad Sonji (Student)" userId="95cc00cf-3b7c-4b6f-bc46-1865d94ee68f" providerId="ADAL" clId="{94EDE55D-327F-4ABC-A235-798260111389}" dt="2023-10-23T14:52:44.005" v="2704"/>
          <ac:spMkLst>
            <pc:docMk/>
            <pc:sldMk cId="2502149483" sldId="288"/>
            <ac:spMk id="355" creationId="{2AF7E46E-C446-CF61-5409-ACACD8E80B7F}"/>
          </ac:spMkLst>
        </pc:spChg>
        <pc:spChg chg="mod">
          <ac:chgData name="Mohammad Sonji (Student)" userId="95cc00cf-3b7c-4b6f-bc46-1865d94ee68f" providerId="ADAL" clId="{94EDE55D-327F-4ABC-A235-798260111389}" dt="2023-10-23T14:54:15.926" v="2714"/>
          <ac:spMkLst>
            <pc:docMk/>
            <pc:sldMk cId="2502149483" sldId="288"/>
            <ac:spMk id="364" creationId="{8AE4EC3C-615C-07AC-0570-4AB2980094AD}"/>
          </ac:spMkLst>
        </pc:spChg>
        <pc:spChg chg="mod">
          <ac:chgData name="Mohammad Sonji (Student)" userId="95cc00cf-3b7c-4b6f-bc46-1865d94ee68f" providerId="ADAL" clId="{94EDE55D-327F-4ABC-A235-798260111389}" dt="2023-10-23T14:54:15.926" v="2714"/>
          <ac:spMkLst>
            <pc:docMk/>
            <pc:sldMk cId="2502149483" sldId="288"/>
            <ac:spMk id="365" creationId="{5A565D2B-CEBD-D0AC-7B43-F5751A1EDCF2}"/>
          </ac:spMkLst>
        </pc:spChg>
        <pc:spChg chg="mod">
          <ac:chgData name="Mohammad Sonji (Student)" userId="95cc00cf-3b7c-4b6f-bc46-1865d94ee68f" providerId="ADAL" clId="{94EDE55D-327F-4ABC-A235-798260111389}" dt="2023-10-23T14:54:15.926" v="2714"/>
          <ac:spMkLst>
            <pc:docMk/>
            <pc:sldMk cId="2502149483" sldId="288"/>
            <ac:spMk id="366" creationId="{67287593-9DD5-5CBC-CA1E-01CBB36B99D5}"/>
          </ac:spMkLst>
        </pc:spChg>
        <pc:spChg chg="mod">
          <ac:chgData name="Mohammad Sonji (Student)" userId="95cc00cf-3b7c-4b6f-bc46-1865d94ee68f" providerId="ADAL" clId="{94EDE55D-327F-4ABC-A235-798260111389}" dt="2023-10-23T14:54:15.926" v="2714"/>
          <ac:spMkLst>
            <pc:docMk/>
            <pc:sldMk cId="2502149483" sldId="288"/>
            <ac:spMk id="369" creationId="{80E4EBEF-E88E-1398-068E-10ED41D2916B}"/>
          </ac:spMkLst>
        </pc:spChg>
        <pc:spChg chg="mod">
          <ac:chgData name="Mohammad Sonji (Student)" userId="95cc00cf-3b7c-4b6f-bc46-1865d94ee68f" providerId="ADAL" clId="{94EDE55D-327F-4ABC-A235-798260111389}" dt="2023-10-23T14:54:15.926" v="2714"/>
          <ac:spMkLst>
            <pc:docMk/>
            <pc:sldMk cId="2502149483" sldId="288"/>
            <ac:spMk id="370" creationId="{75582212-54E6-BEB4-4D8E-963A4CC0BA1F}"/>
          </ac:spMkLst>
        </pc:spChg>
        <pc:spChg chg="mod">
          <ac:chgData name="Mohammad Sonji (Student)" userId="95cc00cf-3b7c-4b6f-bc46-1865d94ee68f" providerId="ADAL" clId="{94EDE55D-327F-4ABC-A235-798260111389}" dt="2023-10-23T14:54:15.926" v="2714"/>
          <ac:spMkLst>
            <pc:docMk/>
            <pc:sldMk cId="2502149483" sldId="288"/>
            <ac:spMk id="372" creationId="{C93DC08C-F850-725D-8D73-C3F621A2A4F1}"/>
          </ac:spMkLst>
        </pc:spChg>
        <pc:spChg chg="mod">
          <ac:chgData name="Mohammad Sonji (Student)" userId="95cc00cf-3b7c-4b6f-bc46-1865d94ee68f" providerId="ADAL" clId="{94EDE55D-327F-4ABC-A235-798260111389}" dt="2023-10-23T14:54:15.926" v="2714"/>
          <ac:spMkLst>
            <pc:docMk/>
            <pc:sldMk cId="2502149483" sldId="288"/>
            <ac:spMk id="375" creationId="{6D1F6BD8-2509-A49D-C922-BE2D14B8135A}"/>
          </ac:spMkLst>
        </pc:spChg>
        <pc:spChg chg="mod">
          <ac:chgData name="Mohammad Sonji (Student)" userId="95cc00cf-3b7c-4b6f-bc46-1865d94ee68f" providerId="ADAL" clId="{94EDE55D-327F-4ABC-A235-798260111389}" dt="2023-10-23T14:54:15.926" v="2714"/>
          <ac:spMkLst>
            <pc:docMk/>
            <pc:sldMk cId="2502149483" sldId="288"/>
            <ac:spMk id="382" creationId="{2BDFB0BE-EE9F-EA6F-9AC9-1838770E50C4}"/>
          </ac:spMkLst>
        </pc:spChg>
        <pc:spChg chg="mod">
          <ac:chgData name="Mohammad Sonji (Student)" userId="95cc00cf-3b7c-4b6f-bc46-1865d94ee68f" providerId="ADAL" clId="{94EDE55D-327F-4ABC-A235-798260111389}" dt="2023-10-23T14:54:15.926" v="2714"/>
          <ac:spMkLst>
            <pc:docMk/>
            <pc:sldMk cId="2502149483" sldId="288"/>
            <ac:spMk id="383" creationId="{CCA81278-C96E-EE3E-894E-05678D1E2A0E}"/>
          </ac:spMkLst>
        </pc:spChg>
        <pc:spChg chg="mod">
          <ac:chgData name="Mohammad Sonji (Student)" userId="95cc00cf-3b7c-4b6f-bc46-1865d94ee68f" providerId="ADAL" clId="{94EDE55D-327F-4ABC-A235-798260111389}" dt="2023-10-23T14:54:15.926" v="2714"/>
          <ac:spMkLst>
            <pc:docMk/>
            <pc:sldMk cId="2502149483" sldId="288"/>
            <ac:spMk id="384" creationId="{F74E4876-F374-61FC-E7F2-F47B5C388812}"/>
          </ac:spMkLst>
        </pc:spChg>
        <pc:spChg chg="mod">
          <ac:chgData name="Mohammad Sonji (Student)" userId="95cc00cf-3b7c-4b6f-bc46-1865d94ee68f" providerId="ADAL" clId="{94EDE55D-327F-4ABC-A235-798260111389}" dt="2023-10-23T14:54:15.926" v="2714"/>
          <ac:spMkLst>
            <pc:docMk/>
            <pc:sldMk cId="2502149483" sldId="288"/>
            <ac:spMk id="390" creationId="{8C41E27B-6D15-F4A4-4016-C96A82716F61}"/>
          </ac:spMkLst>
        </pc:spChg>
        <pc:spChg chg="mod">
          <ac:chgData name="Mohammad Sonji (Student)" userId="95cc00cf-3b7c-4b6f-bc46-1865d94ee68f" providerId="ADAL" clId="{94EDE55D-327F-4ABC-A235-798260111389}" dt="2023-10-23T14:54:15.926" v="2714"/>
          <ac:spMkLst>
            <pc:docMk/>
            <pc:sldMk cId="2502149483" sldId="288"/>
            <ac:spMk id="391" creationId="{C98D6A38-EBE2-C55E-0397-18E193657348}"/>
          </ac:spMkLst>
        </pc:spChg>
        <pc:spChg chg="mod">
          <ac:chgData name="Mohammad Sonji (Student)" userId="95cc00cf-3b7c-4b6f-bc46-1865d94ee68f" providerId="ADAL" clId="{94EDE55D-327F-4ABC-A235-798260111389}" dt="2023-10-23T14:54:15.926" v="2714"/>
          <ac:spMkLst>
            <pc:docMk/>
            <pc:sldMk cId="2502149483" sldId="288"/>
            <ac:spMk id="396" creationId="{7671CB74-4279-CEBC-FAF4-F4401307E772}"/>
          </ac:spMkLst>
        </pc:spChg>
        <pc:spChg chg="mod">
          <ac:chgData name="Mohammad Sonji (Student)" userId="95cc00cf-3b7c-4b6f-bc46-1865d94ee68f" providerId="ADAL" clId="{94EDE55D-327F-4ABC-A235-798260111389}" dt="2023-10-23T14:54:15.926" v="2714"/>
          <ac:spMkLst>
            <pc:docMk/>
            <pc:sldMk cId="2502149483" sldId="288"/>
            <ac:spMk id="397" creationId="{7E7DBD88-4824-17F1-2BAC-21CE82B47B37}"/>
          </ac:spMkLst>
        </pc:spChg>
        <pc:spChg chg="mod">
          <ac:chgData name="Mohammad Sonji (Student)" userId="95cc00cf-3b7c-4b6f-bc46-1865d94ee68f" providerId="ADAL" clId="{94EDE55D-327F-4ABC-A235-798260111389}" dt="2023-10-23T14:54:15.926" v="2714"/>
          <ac:spMkLst>
            <pc:docMk/>
            <pc:sldMk cId="2502149483" sldId="288"/>
            <ac:spMk id="398" creationId="{DA06D750-D83B-E8F3-BEBC-B15D28C65923}"/>
          </ac:spMkLst>
        </pc:spChg>
        <pc:spChg chg="mod">
          <ac:chgData name="Mohammad Sonji (Student)" userId="95cc00cf-3b7c-4b6f-bc46-1865d94ee68f" providerId="ADAL" clId="{94EDE55D-327F-4ABC-A235-798260111389}" dt="2023-10-23T14:54:15.926" v="2714"/>
          <ac:spMkLst>
            <pc:docMk/>
            <pc:sldMk cId="2502149483" sldId="288"/>
            <ac:spMk id="403" creationId="{88A46ECC-F1C2-F397-F9AA-A4B5308D7625}"/>
          </ac:spMkLst>
        </pc:spChg>
        <pc:spChg chg="mod">
          <ac:chgData name="Mohammad Sonji (Student)" userId="95cc00cf-3b7c-4b6f-bc46-1865d94ee68f" providerId="ADAL" clId="{94EDE55D-327F-4ABC-A235-798260111389}" dt="2023-10-23T14:54:15.926" v="2714"/>
          <ac:spMkLst>
            <pc:docMk/>
            <pc:sldMk cId="2502149483" sldId="288"/>
            <ac:spMk id="404" creationId="{3110377A-5CE7-2FED-8B7A-9091A87E15C0}"/>
          </ac:spMkLst>
        </pc:spChg>
        <pc:spChg chg="mod">
          <ac:chgData name="Mohammad Sonji (Student)" userId="95cc00cf-3b7c-4b6f-bc46-1865d94ee68f" providerId="ADAL" clId="{94EDE55D-327F-4ABC-A235-798260111389}" dt="2023-10-23T14:54:15.926" v="2714"/>
          <ac:spMkLst>
            <pc:docMk/>
            <pc:sldMk cId="2502149483" sldId="288"/>
            <ac:spMk id="405" creationId="{E49E499F-061C-A2F0-A556-8E1063F78F0F}"/>
          </ac:spMkLst>
        </pc:spChg>
        <pc:spChg chg="mod">
          <ac:chgData name="Mohammad Sonji (Student)" userId="95cc00cf-3b7c-4b6f-bc46-1865d94ee68f" providerId="ADAL" clId="{94EDE55D-327F-4ABC-A235-798260111389}" dt="2023-10-23T14:54:15.926" v="2714"/>
          <ac:spMkLst>
            <pc:docMk/>
            <pc:sldMk cId="2502149483" sldId="288"/>
            <ac:spMk id="410" creationId="{0F170A5D-E300-F224-02D6-DD4E78D681E9}"/>
          </ac:spMkLst>
        </pc:spChg>
        <pc:spChg chg="mod">
          <ac:chgData name="Mohammad Sonji (Student)" userId="95cc00cf-3b7c-4b6f-bc46-1865d94ee68f" providerId="ADAL" clId="{94EDE55D-327F-4ABC-A235-798260111389}" dt="2023-10-23T14:54:15.926" v="2714"/>
          <ac:spMkLst>
            <pc:docMk/>
            <pc:sldMk cId="2502149483" sldId="288"/>
            <ac:spMk id="411" creationId="{243A1815-5050-90F1-6339-FFB7A6015CF4}"/>
          </ac:spMkLst>
        </pc:spChg>
        <pc:spChg chg="mod">
          <ac:chgData name="Mohammad Sonji (Student)" userId="95cc00cf-3b7c-4b6f-bc46-1865d94ee68f" providerId="ADAL" clId="{94EDE55D-327F-4ABC-A235-798260111389}" dt="2023-10-23T14:54:15.926" v="2714"/>
          <ac:spMkLst>
            <pc:docMk/>
            <pc:sldMk cId="2502149483" sldId="288"/>
            <ac:spMk id="415" creationId="{22639E31-AD89-6C7C-09F2-88388C208A40}"/>
          </ac:spMkLst>
        </pc:spChg>
        <pc:spChg chg="mod">
          <ac:chgData name="Mohammad Sonji (Student)" userId="95cc00cf-3b7c-4b6f-bc46-1865d94ee68f" providerId="ADAL" clId="{94EDE55D-327F-4ABC-A235-798260111389}" dt="2023-10-23T14:54:15.926" v="2714"/>
          <ac:spMkLst>
            <pc:docMk/>
            <pc:sldMk cId="2502149483" sldId="288"/>
            <ac:spMk id="416" creationId="{1779A629-7FFD-ACE3-5DDE-69CB8E996AED}"/>
          </ac:spMkLst>
        </pc:spChg>
        <pc:spChg chg="mod">
          <ac:chgData name="Mohammad Sonji (Student)" userId="95cc00cf-3b7c-4b6f-bc46-1865d94ee68f" providerId="ADAL" clId="{94EDE55D-327F-4ABC-A235-798260111389}" dt="2023-10-23T14:54:15.926" v="2714"/>
          <ac:spMkLst>
            <pc:docMk/>
            <pc:sldMk cId="2502149483" sldId="288"/>
            <ac:spMk id="421" creationId="{947C75F7-A312-22E5-CA4A-01E6059917E4}"/>
          </ac:spMkLst>
        </pc:spChg>
        <pc:spChg chg="mod">
          <ac:chgData name="Mohammad Sonji (Student)" userId="95cc00cf-3b7c-4b6f-bc46-1865d94ee68f" providerId="ADAL" clId="{94EDE55D-327F-4ABC-A235-798260111389}" dt="2023-10-23T14:54:15.926" v="2714"/>
          <ac:spMkLst>
            <pc:docMk/>
            <pc:sldMk cId="2502149483" sldId="288"/>
            <ac:spMk id="422" creationId="{2CEEFE70-41E9-CC31-6015-6B569FDDAE50}"/>
          </ac:spMkLst>
        </pc:spChg>
        <pc:spChg chg="mod">
          <ac:chgData name="Mohammad Sonji (Student)" userId="95cc00cf-3b7c-4b6f-bc46-1865d94ee68f" providerId="ADAL" clId="{94EDE55D-327F-4ABC-A235-798260111389}" dt="2023-10-23T14:54:15.926" v="2714"/>
          <ac:spMkLst>
            <pc:docMk/>
            <pc:sldMk cId="2502149483" sldId="288"/>
            <ac:spMk id="423" creationId="{BA0673BD-62DD-2EB2-46DE-39DF92AD5016}"/>
          </ac:spMkLst>
        </pc:spChg>
        <pc:spChg chg="mod">
          <ac:chgData name="Mohammad Sonji (Student)" userId="95cc00cf-3b7c-4b6f-bc46-1865d94ee68f" providerId="ADAL" clId="{94EDE55D-327F-4ABC-A235-798260111389}" dt="2023-10-23T14:54:15.926" v="2714"/>
          <ac:spMkLst>
            <pc:docMk/>
            <pc:sldMk cId="2502149483" sldId="288"/>
            <ac:spMk id="428" creationId="{FA2FFE1D-2454-4422-B89D-FFA3640CA802}"/>
          </ac:spMkLst>
        </pc:spChg>
        <pc:spChg chg="mod">
          <ac:chgData name="Mohammad Sonji (Student)" userId="95cc00cf-3b7c-4b6f-bc46-1865d94ee68f" providerId="ADAL" clId="{94EDE55D-327F-4ABC-A235-798260111389}" dt="2023-10-23T14:54:15.926" v="2714"/>
          <ac:spMkLst>
            <pc:docMk/>
            <pc:sldMk cId="2502149483" sldId="288"/>
            <ac:spMk id="429" creationId="{242C89AE-71E6-84C0-CA71-C2E2FAF73718}"/>
          </ac:spMkLst>
        </pc:spChg>
        <pc:spChg chg="mod">
          <ac:chgData name="Mohammad Sonji (Student)" userId="95cc00cf-3b7c-4b6f-bc46-1865d94ee68f" providerId="ADAL" clId="{94EDE55D-327F-4ABC-A235-798260111389}" dt="2023-10-23T14:54:15.926" v="2714"/>
          <ac:spMkLst>
            <pc:docMk/>
            <pc:sldMk cId="2502149483" sldId="288"/>
            <ac:spMk id="430" creationId="{896FAF51-0360-1DD0-B91B-705CF1C6D6F1}"/>
          </ac:spMkLst>
        </pc:spChg>
        <pc:spChg chg="mod">
          <ac:chgData name="Mohammad Sonji (Student)" userId="95cc00cf-3b7c-4b6f-bc46-1865d94ee68f" providerId="ADAL" clId="{94EDE55D-327F-4ABC-A235-798260111389}" dt="2023-10-23T14:54:15.926" v="2714"/>
          <ac:spMkLst>
            <pc:docMk/>
            <pc:sldMk cId="2502149483" sldId="288"/>
            <ac:spMk id="435" creationId="{CCEBCDFF-7BCE-8674-1467-C5DA25B740CF}"/>
          </ac:spMkLst>
        </pc:spChg>
        <pc:spChg chg="mod">
          <ac:chgData name="Mohammad Sonji (Student)" userId="95cc00cf-3b7c-4b6f-bc46-1865d94ee68f" providerId="ADAL" clId="{94EDE55D-327F-4ABC-A235-798260111389}" dt="2023-10-23T14:54:15.926" v="2714"/>
          <ac:spMkLst>
            <pc:docMk/>
            <pc:sldMk cId="2502149483" sldId="288"/>
            <ac:spMk id="436" creationId="{C40BB0CF-BE70-FE5A-3BCA-29CA818EBA03}"/>
          </ac:spMkLst>
        </pc:spChg>
        <pc:spChg chg="mod">
          <ac:chgData name="Mohammad Sonji (Student)" userId="95cc00cf-3b7c-4b6f-bc46-1865d94ee68f" providerId="ADAL" clId="{94EDE55D-327F-4ABC-A235-798260111389}" dt="2023-10-23T14:54:15.926" v="2714"/>
          <ac:spMkLst>
            <pc:docMk/>
            <pc:sldMk cId="2502149483" sldId="288"/>
            <ac:spMk id="440" creationId="{2B4DB734-FEFC-A0ED-A6A1-E6F6170EE65B}"/>
          </ac:spMkLst>
        </pc:spChg>
        <pc:spChg chg="mod">
          <ac:chgData name="Mohammad Sonji (Student)" userId="95cc00cf-3b7c-4b6f-bc46-1865d94ee68f" providerId="ADAL" clId="{94EDE55D-327F-4ABC-A235-798260111389}" dt="2023-10-23T14:54:15.926" v="2714"/>
          <ac:spMkLst>
            <pc:docMk/>
            <pc:sldMk cId="2502149483" sldId="288"/>
            <ac:spMk id="441" creationId="{66CCD36C-E299-61AB-3C2C-070DA549837E}"/>
          </ac:spMkLst>
        </pc:spChg>
        <pc:spChg chg="mod">
          <ac:chgData name="Mohammad Sonji (Student)" userId="95cc00cf-3b7c-4b6f-bc46-1865d94ee68f" providerId="ADAL" clId="{94EDE55D-327F-4ABC-A235-798260111389}" dt="2023-10-23T14:54:15.926" v="2714"/>
          <ac:spMkLst>
            <pc:docMk/>
            <pc:sldMk cId="2502149483" sldId="288"/>
            <ac:spMk id="446" creationId="{95EF0B44-38AF-E337-1F76-F1AD9248470B}"/>
          </ac:spMkLst>
        </pc:spChg>
        <pc:spChg chg="mod">
          <ac:chgData name="Mohammad Sonji (Student)" userId="95cc00cf-3b7c-4b6f-bc46-1865d94ee68f" providerId="ADAL" clId="{94EDE55D-327F-4ABC-A235-798260111389}" dt="2023-10-23T14:54:15.926" v="2714"/>
          <ac:spMkLst>
            <pc:docMk/>
            <pc:sldMk cId="2502149483" sldId="288"/>
            <ac:spMk id="447" creationId="{92564A34-0EFB-DEA3-8DD1-3FA04366CE2F}"/>
          </ac:spMkLst>
        </pc:spChg>
        <pc:spChg chg="mod">
          <ac:chgData name="Mohammad Sonji (Student)" userId="95cc00cf-3b7c-4b6f-bc46-1865d94ee68f" providerId="ADAL" clId="{94EDE55D-327F-4ABC-A235-798260111389}" dt="2023-10-23T14:54:15.926" v="2714"/>
          <ac:spMkLst>
            <pc:docMk/>
            <pc:sldMk cId="2502149483" sldId="288"/>
            <ac:spMk id="448" creationId="{9336E746-7393-B58B-15A4-DD4DD1ECDA34}"/>
          </ac:spMkLst>
        </pc:spChg>
        <pc:spChg chg="mod">
          <ac:chgData name="Mohammad Sonji (Student)" userId="95cc00cf-3b7c-4b6f-bc46-1865d94ee68f" providerId="ADAL" clId="{94EDE55D-327F-4ABC-A235-798260111389}" dt="2023-10-23T14:54:15.926" v="2714"/>
          <ac:spMkLst>
            <pc:docMk/>
            <pc:sldMk cId="2502149483" sldId="288"/>
            <ac:spMk id="453" creationId="{D630D0B8-CC59-1BE0-37D7-BDBD25AAA1AB}"/>
          </ac:spMkLst>
        </pc:spChg>
        <pc:spChg chg="mod">
          <ac:chgData name="Mohammad Sonji (Student)" userId="95cc00cf-3b7c-4b6f-bc46-1865d94ee68f" providerId="ADAL" clId="{94EDE55D-327F-4ABC-A235-798260111389}" dt="2023-10-23T14:54:15.926" v="2714"/>
          <ac:spMkLst>
            <pc:docMk/>
            <pc:sldMk cId="2502149483" sldId="288"/>
            <ac:spMk id="454" creationId="{FCDCDF0C-8DB0-D96B-ABDB-EA99271F3B3A}"/>
          </ac:spMkLst>
        </pc:spChg>
        <pc:spChg chg="mod">
          <ac:chgData name="Mohammad Sonji (Student)" userId="95cc00cf-3b7c-4b6f-bc46-1865d94ee68f" providerId="ADAL" clId="{94EDE55D-327F-4ABC-A235-798260111389}" dt="2023-10-23T14:54:15.926" v="2714"/>
          <ac:spMkLst>
            <pc:docMk/>
            <pc:sldMk cId="2502149483" sldId="288"/>
            <ac:spMk id="455" creationId="{9A5D2862-D1E1-2D27-975B-06EEAE594237}"/>
          </ac:spMkLst>
        </pc:spChg>
        <pc:spChg chg="mod">
          <ac:chgData name="Mohammad Sonji (Student)" userId="95cc00cf-3b7c-4b6f-bc46-1865d94ee68f" providerId="ADAL" clId="{94EDE55D-327F-4ABC-A235-798260111389}" dt="2023-10-23T14:54:15.926" v="2714"/>
          <ac:spMkLst>
            <pc:docMk/>
            <pc:sldMk cId="2502149483" sldId="288"/>
            <ac:spMk id="460" creationId="{475ADB95-A57C-A331-BD8A-C9769335BE8A}"/>
          </ac:spMkLst>
        </pc:spChg>
        <pc:spChg chg="mod">
          <ac:chgData name="Mohammad Sonji (Student)" userId="95cc00cf-3b7c-4b6f-bc46-1865d94ee68f" providerId="ADAL" clId="{94EDE55D-327F-4ABC-A235-798260111389}" dt="2023-10-23T14:54:15.926" v="2714"/>
          <ac:spMkLst>
            <pc:docMk/>
            <pc:sldMk cId="2502149483" sldId="288"/>
            <ac:spMk id="461" creationId="{9CC0915D-FE33-209F-8970-5A6C4E6DA375}"/>
          </ac:spMkLst>
        </pc:spChg>
        <pc:spChg chg="mod">
          <ac:chgData name="Mohammad Sonji (Student)" userId="95cc00cf-3b7c-4b6f-bc46-1865d94ee68f" providerId="ADAL" clId="{94EDE55D-327F-4ABC-A235-798260111389}" dt="2023-10-23T14:54:15.926" v="2714"/>
          <ac:spMkLst>
            <pc:docMk/>
            <pc:sldMk cId="2502149483" sldId="288"/>
            <ac:spMk id="465" creationId="{D025ED11-597E-3543-9670-E5FA0FCDC082}"/>
          </ac:spMkLst>
        </pc:spChg>
        <pc:spChg chg="mod">
          <ac:chgData name="Mohammad Sonji (Student)" userId="95cc00cf-3b7c-4b6f-bc46-1865d94ee68f" providerId="ADAL" clId="{94EDE55D-327F-4ABC-A235-798260111389}" dt="2023-10-23T14:54:15.926" v="2714"/>
          <ac:spMkLst>
            <pc:docMk/>
            <pc:sldMk cId="2502149483" sldId="288"/>
            <ac:spMk id="466" creationId="{36DD24BA-6454-6D85-7862-7F83E2B61344}"/>
          </ac:spMkLst>
        </pc:spChg>
        <pc:spChg chg="mod">
          <ac:chgData name="Mohammad Sonji (Student)" userId="95cc00cf-3b7c-4b6f-bc46-1865d94ee68f" providerId="ADAL" clId="{94EDE55D-327F-4ABC-A235-798260111389}" dt="2023-10-23T14:54:15.926" v="2714"/>
          <ac:spMkLst>
            <pc:docMk/>
            <pc:sldMk cId="2502149483" sldId="288"/>
            <ac:spMk id="471" creationId="{EC928993-0F06-8205-584A-842D965AC609}"/>
          </ac:spMkLst>
        </pc:spChg>
        <pc:spChg chg="mod">
          <ac:chgData name="Mohammad Sonji (Student)" userId="95cc00cf-3b7c-4b6f-bc46-1865d94ee68f" providerId="ADAL" clId="{94EDE55D-327F-4ABC-A235-798260111389}" dt="2023-10-23T14:54:15.926" v="2714"/>
          <ac:spMkLst>
            <pc:docMk/>
            <pc:sldMk cId="2502149483" sldId="288"/>
            <ac:spMk id="472" creationId="{18FC16E9-FF61-8DA4-AEE6-5B581B83DB1F}"/>
          </ac:spMkLst>
        </pc:spChg>
        <pc:spChg chg="mod">
          <ac:chgData name="Mohammad Sonji (Student)" userId="95cc00cf-3b7c-4b6f-bc46-1865d94ee68f" providerId="ADAL" clId="{94EDE55D-327F-4ABC-A235-798260111389}" dt="2023-10-23T14:54:15.926" v="2714"/>
          <ac:spMkLst>
            <pc:docMk/>
            <pc:sldMk cId="2502149483" sldId="288"/>
            <ac:spMk id="473" creationId="{FC5E896A-E968-2A8E-6E9C-4E7C69B93089}"/>
          </ac:spMkLst>
        </pc:spChg>
        <pc:spChg chg="mod">
          <ac:chgData name="Mohammad Sonji (Student)" userId="95cc00cf-3b7c-4b6f-bc46-1865d94ee68f" providerId="ADAL" clId="{94EDE55D-327F-4ABC-A235-798260111389}" dt="2023-10-23T14:54:15.926" v="2714"/>
          <ac:spMkLst>
            <pc:docMk/>
            <pc:sldMk cId="2502149483" sldId="288"/>
            <ac:spMk id="478" creationId="{6C3F0035-9445-39CF-08AF-B5A23A406B69}"/>
          </ac:spMkLst>
        </pc:spChg>
        <pc:spChg chg="mod">
          <ac:chgData name="Mohammad Sonji (Student)" userId="95cc00cf-3b7c-4b6f-bc46-1865d94ee68f" providerId="ADAL" clId="{94EDE55D-327F-4ABC-A235-798260111389}" dt="2023-10-23T14:54:15.926" v="2714"/>
          <ac:spMkLst>
            <pc:docMk/>
            <pc:sldMk cId="2502149483" sldId="288"/>
            <ac:spMk id="479" creationId="{BBDF20C2-6498-EB24-BC87-4A74888170AE}"/>
          </ac:spMkLst>
        </pc:spChg>
        <pc:spChg chg="mod">
          <ac:chgData name="Mohammad Sonji (Student)" userId="95cc00cf-3b7c-4b6f-bc46-1865d94ee68f" providerId="ADAL" clId="{94EDE55D-327F-4ABC-A235-798260111389}" dt="2023-10-23T14:54:15.926" v="2714"/>
          <ac:spMkLst>
            <pc:docMk/>
            <pc:sldMk cId="2502149483" sldId="288"/>
            <ac:spMk id="480" creationId="{3A66B4B2-A9C3-59EA-CCFC-75223B20E55B}"/>
          </ac:spMkLst>
        </pc:spChg>
        <pc:spChg chg="mod">
          <ac:chgData name="Mohammad Sonji (Student)" userId="95cc00cf-3b7c-4b6f-bc46-1865d94ee68f" providerId="ADAL" clId="{94EDE55D-327F-4ABC-A235-798260111389}" dt="2023-10-23T14:54:15.926" v="2714"/>
          <ac:spMkLst>
            <pc:docMk/>
            <pc:sldMk cId="2502149483" sldId="288"/>
            <ac:spMk id="485" creationId="{4AE60450-AB35-00C6-60B4-24CAF544F31A}"/>
          </ac:spMkLst>
        </pc:spChg>
        <pc:spChg chg="mod">
          <ac:chgData name="Mohammad Sonji (Student)" userId="95cc00cf-3b7c-4b6f-bc46-1865d94ee68f" providerId="ADAL" clId="{94EDE55D-327F-4ABC-A235-798260111389}" dt="2023-10-23T14:54:15.926" v="2714"/>
          <ac:spMkLst>
            <pc:docMk/>
            <pc:sldMk cId="2502149483" sldId="288"/>
            <ac:spMk id="486" creationId="{B0C827E2-97EC-D253-EAE4-9B39D3593D6E}"/>
          </ac:spMkLst>
        </pc:spChg>
        <pc:spChg chg="mod">
          <ac:chgData name="Mohammad Sonji (Student)" userId="95cc00cf-3b7c-4b6f-bc46-1865d94ee68f" providerId="ADAL" clId="{94EDE55D-327F-4ABC-A235-798260111389}" dt="2023-10-23T14:54:15.926" v="2714"/>
          <ac:spMkLst>
            <pc:docMk/>
            <pc:sldMk cId="2502149483" sldId="288"/>
            <ac:spMk id="490" creationId="{08EFC83E-4B6F-D09D-FFE4-625EB1FD1885}"/>
          </ac:spMkLst>
        </pc:spChg>
        <pc:spChg chg="mod">
          <ac:chgData name="Mohammad Sonji (Student)" userId="95cc00cf-3b7c-4b6f-bc46-1865d94ee68f" providerId="ADAL" clId="{94EDE55D-327F-4ABC-A235-798260111389}" dt="2023-10-23T14:54:15.926" v="2714"/>
          <ac:spMkLst>
            <pc:docMk/>
            <pc:sldMk cId="2502149483" sldId="288"/>
            <ac:spMk id="491" creationId="{FBE8AF5F-D098-DD2C-FA12-3723159BF3CE}"/>
          </ac:spMkLst>
        </pc:spChg>
        <pc:spChg chg="mod">
          <ac:chgData name="Mohammad Sonji (Student)" userId="95cc00cf-3b7c-4b6f-bc46-1865d94ee68f" providerId="ADAL" clId="{94EDE55D-327F-4ABC-A235-798260111389}" dt="2023-10-23T14:54:15.926" v="2714"/>
          <ac:spMkLst>
            <pc:docMk/>
            <pc:sldMk cId="2502149483" sldId="288"/>
            <ac:spMk id="496" creationId="{431FF5E5-9B43-F81F-DD42-935C5E377F6D}"/>
          </ac:spMkLst>
        </pc:spChg>
        <pc:spChg chg="mod">
          <ac:chgData name="Mohammad Sonji (Student)" userId="95cc00cf-3b7c-4b6f-bc46-1865d94ee68f" providerId="ADAL" clId="{94EDE55D-327F-4ABC-A235-798260111389}" dt="2023-10-23T14:54:15.926" v="2714"/>
          <ac:spMkLst>
            <pc:docMk/>
            <pc:sldMk cId="2502149483" sldId="288"/>
            <ac:spMk id="497" creationId="{1E5BE0E3-A298-D34B-323F-364A1453623F}"/>
          </ac:spMkLst>
        </pc:spChg>
        <pc:spChg chg="mod">
          <ac:chgData name="Mohammad Sonji (Student)" userId="95cc00cf-3b7c-4b6f-bc46-1865d94ee68f" providerId="ADAL" clId="{94EDE55D-327F-4ABC-A235-798260111389}" dt="2023-10-23T14:54:15.926" v="2714"/>
          <ac:spMkLst>
            <pc:docMk/>
            <pc:sldMk cId="2502149483" sldId="288"/>
            <ac:spMk id="498" creationId="{DF083FC4-289A-2E33-0A33-45C1B8C3DA20}"/>
          </ac:spMkLst>
        </pc:spChg>
        <pc:spChg chg="mod">
          <ac:chgData name="Mohammad Sonji (Student)" userId="95cc00cf-3b7c-4b6f-bc46-1865d94ee68f" providerId="ADAL" clId="{94EDE55D-327F-4ABC-A235-798260111389}" dt="2023-10-23T14:54:15.926" v="2714"/>
          <ac:spMkLst>
            <pc:docMk/>
            <pc:sldMk cId="2502149483" sldId="288"/>
            <ac:spMk id="503" creationId="{44E2A5C7-F0FE-40AC-01C8-6425FBB9E52C}"/>
          </ac:spMkLst>
        </pc:spChg>
        <pc:spChg chg="mod">
          <ac:chgData name="Mohammad Sonji (Student)" userId="95cc00cf-3b7c-4b6f-bc46-1865d94ee68f" providerId="ADAL" clId="{94EDE55D-327F-4ABC-A235-798260111389}" dt="2023-10-23T14:54:15.926" v="2714"/>
          <ac:spMkLst>
            <pc:docMk/>
            <pc:sldMk cId="2502149483" sldId="288"/>
            <ac:spMk id="504" creationId="{DE0E9292-87CA-5051-3C2C-2687C2791728}"/>
          </ac:spMkLst>
        </pc:spChg>
        <pc:spChg chg="mod">
          <ac:chgData name="Mohammad Sonji (Student)" userId="95cc00cf-3b7c-4b6f-bc46-1865d94ee68f" providerId="ADAL" clId="{94EDE55D-327F-4ABC-A235-798260111389}" dt="2023-10-23T14:54:15.926" v="2714"/>
          <ac:spMkLst>
            <pc:docMk/>
            <pc:sldMk cId="2502149483" sldId="288"/>
            <ac:spMk id="505" creationId="{EB9BE402-C5A8-7FBC-F43E-D502CFB8BB12}"/>
          </ac:spMkLst>
        </pc:spChg>
        <pc:spChg chg="mod">
          <ac:chgData name="Mohammad Sonji (Student)" userId="95cc00cf-3b7c-4b6f-bc46-1865d94ee68f" providerId="ADAL" clId="{94EDE55D-327F-4ABC-A235-798260111389}" dt="2023-10-23T14:54:15.926" v="2714"/>
          <ac:spMkLst>
            <pc:docMk/>
            <pc:sldMk cId="2502149483" sldId="288"/>
            <ac:spMk id="510" creationId="{095704BE-D778-AFFC-DBEF-E0553F7C7BE8}"/>
          </ac:spMkLst>
        </pc:spChg>
        <pc:spChg chg="mod">
          <ac:chgData name="Mohammad Sonji (Student)" userId="95cc00cf-3b7c-4b6f-bc46-1865d94ee68f" providerId="ADAL" clId="{94EDE55D-327F-4ABC-A235-798260111389}" dt="2023-10-23T14:54:15.926" v="2714"/>
          <ac:spMkLst>
            <pc:docMk/>
            <pc:sldMk cId="2502149483" sldId="288"/>
            <ac:spMk id="511" creationId="{E8BAC446-9478-F039-3A2B-90BE8ED30D0A}"/>
          </ac:spMkLst>
        </pc:spChg>
        <pc:spChg chg="mod">
          <ac:chgData name="Mohammad Sonji (Student)" userId="95cc00cf-3b7c-4b6f-bc46-1865d94ee68f" providerId="ADAL" clId="{94EDE55D-327F-4ABC-A235-798260111389}" dt="2023-10-23T14:54:15.926" v="2714"/>
          <ac:spMkLst>
            <pc:docMk/>
            <pc:sldMk cId="2502149483" sldId="288"/>
            <ac:spMk id="515" creationId="{9480C0F8-FE00-E37D-950E-B05FA2B03156}"/>
          </ac:spMkLst>
        </pc:spChg>
        <pc:spChg chg="mod">
          <ac:chgData name="Mohammad Sonji (Student)" userId="95cc00cf-3b7c-4b6f-bc46-1865d94ee68f" providerId="ADAL" clId="{94EDE55D-327F-4ABC-A235-798260111389}" dt="2023-10-23T14:54:15.926" v="2714"/>
          <ac:spMkLst>
            <pc:docMk/>
            <pc:sldMk cId="2502149483" sldId="288"/>
            <ac:spMk id="516" creationId="{D5BB9B36-900F-44BC-EE4C-8F6CC0A99B42}"/>
          </ac:spMkLst>
        </pc:spChg>
        <pc:spChg chg="mod">
          <ac:chgData name="Mohammad Sonji (Student)" userId="95cc00cf-3b7c-4b6f-bc46-1865d94ee68f" providerId="ADAL" clId="{94EDE55D-327F-4ABC-A235-798260111389}" dt="2023-10-23T14:54:15.926" v="2714"/>
          <ac:spMkLst>
            <pc:docMk/>
            <pc:sldMk cId="2502149483" sldId="288"/>
            <ac:spMk id="521" creationId="{D4DE26D6-70FD-2379-9BA6-306A593E5413}"/>
          </ac:spMkLst>
        </pc:spChg>
        <pc:spChg chg="mod">
          <ac:chgData name="Mohammad Sonji (Student)" userId="95cc00cf-3b7c-4b6f-bc46-1865d94ee68f" providerId="ADAL" clId="{94EDE55D-327F-4ABC-A235-798260111389}" dt="2023-10-23T14:54:15.926" v="2714"/>
          <ac:spMkLst>
            <pc:docMk/>
            <pc:sldMk cId="2502149483" sldId="288"/>
            <ac:spMk id="522" creationId="{0B034210-43D6-425A-A2E7-A35FE5F2CF2A}"/>
          </ac:spMkLst>
        </pc:spChg>
        <pc:spChg chg="mod">
          <ac:chgData name="Mohammad Sonji (Student)" userId="95cc00cf-3b7c-4b6f-bc46-1865d94ee68f" providerId="ADAL" clId="{94EDE55D-327F-4ABC-A235-798260111389}" dt="2023-10-23T14:54:15.926" v="2714"/>
          <ac:spMkLst>
            <pc:docMk/>
            <pc:sldMk cId="2502149483" sldId="288"/>
            <ac:spMk id="523" creationId="{9CE68672-F821-9964-EA2C-BAA0FF1EA6C6}"/>
          </ac:spMkLst>
        </pc:spChg>
        <pc:spChg chg="mod">
          <ac:chgData name="Mohammad Sonji (Student)" userId="95cc00cf-3b7c-4b6f-bc46-1865d94ee68f" providerId="ADAL" clId="{94EDE55D-327F-4ABC-A235-798260111389}" dt="2023-10-23T14:54:15.926" v="2714"/>
          <ac:spMkLst>
            <pc:docMk/>
            <pc:sldMk cId="2502149483" sldId="288"/>
            <ac:spMk id="528" creationId="{2218A050-2CB7-670C-49C0-33F7D6659376}"/>
          </ac:spMkLst>
        </pc:spChg>
        <pc:spChg chg="mod">
          <ac:chgData name="Mohammad Sonji (Student)" userId="95cc00cf-3b7c-4b6f-bc46-1865d94ee68f" providerId="ADAL" clId="{94EDE55D-327F-4ABC-A235-798260111389}" dt="2023-10-23T14:54:15.926" v="2714"/>
          <ac:spMkLst>
            <pc:docMk/>
            <pc:sldMk cId="2502149483" sldId="288"/>
            <ac:spMk id="529" creationId="{08AD5CEF-FEDA-B27F-4020-585425B68E7B}"/>
          </ac:spMkLst>
        </pc:spChg>
        <pc:spChg chg="mod">
          <ac:chgData name="Mohammad Sonji (Student)" userId="95cc00cf-3b7c-4b6f-bc46-1865d94ee68f" providerId="ADAL" clId="{94EDE55D-327F-4ABC-A235-798260111389}" dt="2023-10-23T14:54:15.926" v="2714"/>
          <ac:spMkLst>
            <pc:docMk/>
            <pc:sldMk cId="2502149483" sldId="288"/>
            <ac:spMk id="530" creationId="{E2037B98-E1DF-7B59-326B-6983C8A3E37E}"/>
          </ac:spMkLst>
        </pc:spChg>
        <pc:spChg chg="mod">
          <ac:chgData name="Mohammad Sonji (Student)" userId="95cc00cf-3b7c-4b6f-bc46-1865d94ee68f" providerId="ADAL" clId="{94EDE55D-327F-4ABC-A235-798260111389}" dt="2023-10-23T14:54:15.926" v="2714"/>
          <ac:spMkLst>
            <pc:docMk/>
            <pc:sldMk cId="2502149483" sldId="288"/>
            <ac:spMk id="535" creationId="{D6D96813-7BCD-EADB-1474-7F1C4CC1152B}"/>
          </ac:spMkLst>
        </pc:spChg>
        <pc:spChg chg="mod">
          <ac:chgData name="Mohammad Sonji (Student)" userId="95cc00cf-3b7c-4b6f-bc46-1865d94ee68f" providerId="ADAL" clId="{94EDE55D-327F-4ABC-A235-798260111389}" dt="2023-10-23T14:54:15.926" v="2714"/>
          <ac:spMkLst>
            <pc:docMk/>
            <pc:sldMk cId="2502149483" sldId="288"/>
            <ac:spMk id="536" creationId="{C797CDBC-280C-500F-700E-210BBDA524C7}"/>
          </ac:spMkLst>
        </pc:spChg>
        <pc:spChg chg="mod">
          <ac:chgData name="Mohammad Sonji (Student)" userId="95cc00cf-3b7c-4b6f-bc46-1865d94ee68f" providerId="ADAL" clId="{94EDE55D-327F-4ABC-A235-798260111389}" dt="2023-10-23T14:55:51.270" v="2729"/>
          <ac:spMkLst>
            <pc:docMk/>
            <pc:sldMk cId="2502149483" sldId="288"/>
            <ac:spMk id="540" creationId="{311FE316-20B4-C509-37C2-2EFB8C624C12}"/>
          </ac:spMkLst>
        </pc:spChg>
        <pc:spChg chg="mod">
          <ac:chgData name="Mohammad Sonji (Student)" userId="95cc00cf-3b7c-4b6f-bc46-1865d94ee68f" providerId="ADAL" clId="{94EDE55D-327F-4ABC-A235-798260111389}" dt="2023-10-23T14:55:51.270" v="2729"/>
          <ac:spMkLst>
            <pc:docMk/>
            <pc:sldMk cId="2502149483" sldId="288"/>
            <ac:spMk id="541" creationId="{85EF6A6B-DAF5-36F6-D8AB-A30DEDFB1641}"/>
          </ac:spMkLst>
        </pc:spChg>
        <pc:spChg chg="mod">
          <ac:chgData name="Mohammad Sonji (Student)" userId="95cc00cf-3b7c-4b6f-bc46-1865d94ee68f" providerId="ADAL" clId="{94EDE55D-327F-4ABC-A235-798260111389}" dt="2023-10-23T14:55:51.270" v="2729"/>
          <ac:spMkLst>
            <pc:docMk/>
            <pc:sldMk cId="2502149483" sldId="288"/>
            <ac:spMk id="542" creationId="{FF61B0D3-A8B4-F122-7B3D-C3275D29D27B}"/>
          </ac:spMkLst>
        </pc:spChg>
        <pc:spChg chg="mod">
          <ac:chgData name="Mohammad Sonji (Student)" userId="95cc00cf-3b7c-4b6f-bc46-1865d94ee68f" providerId="ADAL" clId="{94EDE55D-327F-4ABC-A235-798260111389}" dt="2023-10-23T14:55:51.270" v="2729"/>
          <ac:spMkLst>
            <pc:docMk/>
            <pc:sldMk cId="2502149483" sldId="288"/>
            <ac:spMk id="545" creationId="{AFB41F86-171A-AB47-B22C-5AA81A412043}"/>
          </ac:spMkLst>
        </pc:spChg>
        <pc:spChg chg="mod">
          <ac:chgData name="Mohammad Sonji (Student)" userId="95cc00cf-3b7c-4b6f-bc46-1865d94ee68f" providerId="ADAL" clId="{94EDE55D-327F-4ABC-A235-798260111389}" dt="2023-10-23T14:55:51.270" v="2729"/>
          <ac:spMkLst>
            <pc:docMk/>
            <pc:sldMk cId="2502149483" sldId="288"/>
            <ac:spMk id="546" creationId="{938B39FB-7443-9015-CB32-E87F38FA20D7}"/>
          </ac:spMkLst>
        </pc:spChg>
        <pc:spChg chg="mod">
          <ac:chgData name="Mohammad Sonji (Student)" userId="95cc00cf-3b7c-4b6f-bc46-1865d94ee68f" providerId="ADAL" clId="{94EDE55D-327F-4ABC-A235-798260111389}" dt="2023-10-23T14:55:51.270" v="2729"/>
          <ac:spMkLst>
            <pc:docMk/>
            <pc:sldMk cId="2502149483" sldId="288"/>
            <ac:spMk id="548" creationId="{25AB0A86-70DA-1B21-EDBD-6F396AAB4111}"/>
          </ac:spMkLst>
        </pc:spChg>
        <pc:spChg chg="mod">
          <ac:chgData name="Mohammad Sonji (Student)" userId="95cc00cf-3b7c-4b6f-bc46-1865d94ee68f" providerId="ADAL" clId="{94EDE55D-327F-4ABC-A235-798260111389}" dt="2023-10-23T14:56:13.985" v="2734" actId="404"/>
          <ac:spMkLst>
            <pc:docMk/>
            <pc:sldMk cId="2502149483" sldId="288"/>
            <ac:spMk id="551" creationId="{B1EE74A9-6E27-E825-05ED-09A01FC082E2}"/>
          </ac:spMkLst>
        </pc:spChg>
        <pc:spChg chg="mod">
          <ac:chgData name="Mohammad Sonji (Student)" userId="95cc00cf-3b7c-4b6f-bc46-1865d94ee68f" providerId="ADAL" clId="{94EDE55D-327F-4ABC-A235-798260111389}" dt="2023-10-23T14:55:51.270" v="2729"/>
          <ac:spMkLst>
            <pc:docMk/>
            <pc:sldMk cId="2502149483" sldId="288"/>
            <ac:spMk id="558" creationId="{67DD75D3-139C-37E1-9105-CBA438A8B318}"/>
          </ac:spMkLst>
        </pc:spChg>
        <pc:spChg chg="mod">
          <ac:chgData name="Mohammad Sonji (Student)" userId="95cc00cf-3b7c-4b6f-bc46-1865d94ee68f" providerId="ADAL" clId="{94EDE55D-327F-4ABC-A235-798260111389}" dt="2023-10-23T14:55:51.270" v="2729"/>
          <ac:spMkLst>
            <pc:docMk/>
            <pc:sldMk cId="2502149483" sldId="288"/>
            <ac:spMk id="559" creationId="{2854168F-43B5-416A-255D-7A20019A5264}"/>
          </ac:spMkLst>
        </pc:spChg>
        <pc:spChg chg="mod">
          <ac:chgData name="Mohammad Sonji (Student)" userId="95cc00cf-3b7c-4b6f-bc46-1865d94ee68f" providerId="ADAL" clId="{94EDE55D-327F-4ABC-A235-798260111389}" dt="2023-10-23T14:55:51.270" v="2729"/>
          <ac:spMkLst>
            <pc:docMk/>
            <pc:sldMk cId="2502149483" sldId="288"/>
            <ac:spMk id="560" creationId="{7A0281E2-43CD-58D8-8046-33071590CA38}"/>
          </ac:spMkLst>
        </pc:spChg>
        <pc:spChg chg="mod">
          <ac:chgData name="Mohammad Sonji (Student)" userId="95cc00cf-3b7c-4b6f-bc46-1865d94ee68f" providerId="ADAL" clId="{94EDE55D-327F-4ABC-A235-798260111389}" dt="2023-10-23T14:55:51.270" v="2729"/>
          <ac:spMkLst>
            <pc:docMk/>
            <pc:sldMk cId="2502149483" sldId="288"/>
            <ac:spMk id="566" creationId="{88D84C31-E2FF-330B-F7C0-6A252EDCA78A}"/>
          </ac:spMkLst>
        </pc:spChg>
        <pc:spChg chg="mod">
          <ac:chgData name="Mohammad Sonji (Student)" userId="95cc00cf-3b7c-4b6f-bc46-1865d94ee68f" providerId="ADAL" clId="{94EDE55D-327F-4ABC-A235-798260111389}" dt="2023-10-23T14:55:51.270" v="2729"/>
          <ac:spMkLst>
            <pc:docMk/>
            <pc:sldMk cId="2502149483" sldId="288"/>
            <ac:spMk id="567" creationId="{2D36E434-717C-17DD-D804-412765424DD8}"/>
          </ac:spMkLst>
        </pc:spChg>
        <pc:spChg chg="mod">
          <ac:chgData name="Mohammad Sonji (Student)" userId="95cc00cf-3b7c-4b6f-bc46-1865d94ee68f" providerId="ADAL" clId="{94EDE55D-327F-4ABC-A235-798260111389}" dt="2023-10-23T14:55:51.270" v="2729"/>
          <ac:spMkLst>
            <pc:docMk/>
            <pc:sldMk cId="2502149483" sldId="288"/>
            <ac:spMk id="572" creationId="{143319A5-E892-021B-8B65-9F581D241A04}"/>
          </ac:spMkLst>
        </pc:spChg>
        <pc:spChg chg="mod">
          <ac:chgData name="Mohammad Sonji (Student)" userId="95cc00cf-3b7c-4b6f-bc46-1865d94ee68f" providerId="ADAL" clId="{94EDE55D-327F-4ABC-A235-798260111389}" dt="2023-10-23T14:55:51.270" v="2729"/>
          <ac:spMkLst>
            <pc:docMk/>
            <pc:sldMk cId="2502149483" sldId="288"/>
            <ac:spMk id="573" creationId="{A7380031-A4AE-E037-006D-C4053AD35F44}"/>
          </ac:spMkLst>
        </pc:spChg>
        <pc:spChg chg="mod">
          <ac:chgData name="Mohammad Sonji (Student)" userId="95cc00cf-3b7c-4b6f-bc46-1865d94ee68f" providerId="ADAL" clId="{94EDE55D-327F-4ABC-A235-798260111389}" dt="2023-10-23T14:55:51.270" v="2729"/>
          <ac:spMkLst>
            <pc:docMk/>
            <pc:sldMk cId="2502149483" sldId="288"/>
            <ac:spMk id="574" creationId="{CE538191-8242-807D-A8DB-7F5FC87FF925}"/>
          </ac:spMkLst>
        </pc:spChg>
        <pc:spChg chg="mod">
          <ac:chgData name="Mohammad Sonji (Student)" userId="95cc00cf-3b7c-4b6f-bc46-1865d94ee68f" providerId="ADAL" clId="{94EDE55D-327F-4ABC-A235-798260111389}" dt="2023-10-23T14:55:51.270" v="2729"/>
          <ac:spMkLst>
            <pc:docMk/>
            <pc:sldMk cId="2502149483" sldId="288"/>
            <ac:spMk id="579" creationId="{A20BCFCC-84D3-65BC-088C-3DCEBB7A2561}"/>
          </ac:spMkLst>
        </pc:spChg>
        <pc:spChg chg="mod">
          <ac:chgData name="Mohammad Sonji (Student)" userId="95cc00cf-3b7c-4b6f-bc46-1865d94ee68f" providerId="ADAL" clId="{94EDE55D-327F-4ABC-A235-798260111389}" dt="2023-10-23T14:55:51.270" v="2729"/>
          <ac:spMkLst>
            <pc:docMk/>
            <pc:sldMk cId="2502149483" sldId="288"/>
            <ac:spMk id="580" creationId="{E3714DA3-4077-7214-9BA6-40D551CFF76E}"/>
          </ac:spMkLst>
        </pc:spChg>
        <pc:spChg chg="mod">
          <ac:chgData name="Mohammad Sonji (Student)" userId="95cc00cf-3b7c-4b6f-bc46-1865d94ee68f" providerId="ADAL" clId="{94EDE55D-327F-4ABC-A235-798260111389}" dt="2023-10-23T14:55:51.270" v="2729"/>
          <ac:spMkLst>
            <pc:docMk/>
            <pc:sldMk cId="2502149483" sldId="288"/>
            <ac:spMk id="581" creationId="{758D4568-70B2-9FF6-6506-4B3A3EB533E3}"/>
          </ac:spMkLst>
        </pc:spChg>
        <pc:spChg chg="mod">
          <ac:chgData name="Mohammad Sonji (Student)" userId="95cc00cf-3b7c-4b6f-bc46-1865d94ee68f" providerId="ADAL" clId="{94EDE55D-327F-4ABC-A235-798260111389}" dt="2023-10-23T14:55:51.270" v="2729"/>
          <ac:spMkLst>
            <pc:docMk/>
            <pc:sldMk cId="2502149483" sldId="288"/>
            <ac:spMk id="586" creationId="{98068957-51F7-A286-E84A-12E9DDA1A918}"/>
          </ac:spMkLst>
        </pc:spChg>
        <pc:spChg chg="mod">
          <ac:chgData name="Mohammad Sonji (Student)" userId="95cc00cf-3b7c-4b6f-bc46-1865d94ee68f" providerId="ADAL" clId="{94EDE55D-327F-4ABC-A235-798260111389}" dt="2023-10-23T14:55:51.270" v="2729"/>
          <ac:spMkLst>
            <pc:docMk/>
            <pc:sldMk cId="2502149483" sldId="288"/>
            <ac:spMk id="587" creationId="{4C23E0E1-DA54-B34B-D906-CAC6867E2FC8}"/>
          </ac:spMkLst>
        </pc:spChg>
        <pc:spChg chg="mod">
          <ac:chgData name="Mohammad Sonji (Student)" userId="95cc00cf-3b7c-4b6f-bc46-1865d94ee68f" providerId="ADAL" clId="{94EDE55D-327F-4ABC-A235-798260111389}" dt="2023-10-23T14:55:51.270" v="2729"/>
          <ac:spMkLst>
            <pc:docMk/>
            <pc:sldMk cId="2502149483" sldId="288"/>
            <ac:spMk id="591" creationId="{C49ACF73-395D-A8AD-CDDD-2742F12A7039}"/>
          </ac:spMkLst>
        </pc:spChg>
        <pc:spChg chg="mod">
          <ac:chgData name="Mohammad Sonji (Student)" userId="95cc00cf-3b7c-4b6f-bc46-1865d94ee68f" providerId="ADAL" clId="{94EDE55D-327F-4ABC-A235-798260111389}" dt="2023-10-23T14:55:51.270" v="2729"/>
          <ac:spMkLst>
            <pc:docMk/>
            <pc:sldMk cId="2502149483" sldId="288"/>
            <ac:spMk id="592" creationId="{BFC0F37B-888A-EDB0-B42C-7618188E4051}"/>
          </ac:spMkLst>
        </pc:spChg>
        <pc:spChg chg="mod">
          <ac:chgData name="Mohammad Sonji (Student)" userId="95cc00cf-3b7c-4b6f-bc46-1865d94ee68f" providerId="ADAL" clId="{94EDE55D-327F-4ABC-A235-798260111389}" dt="2023-10-23T14:55:51.270" v="2729"/>
          <ac:spMkLst>
            <pc:docMk/>
            <pc:sldMk cId="2502149483" sldId="288"/>
            <ac:spMk id="597" creationId="{0388B5FC-2D4C-B8DE-05E9-EEB779D84EBE}"/>
          </ac:spMkLst>
        </pc:spChg>
        <pc:spChg chg="mod">
          <ac:chgData name="Mohammad Sonji (Student)" userId="95cc00cf-3b7c-4b6f-bc46-1865d94ee68f" providerId="ADAL" clId="{94EDE55D-327F-4ABC-A235-798260111389}" dt="2023-10-23T14:55:51.270" v="2729"/>
          <ac:spMkLst>
            <pc:docMk/>
            <pc:sldMk cId="2502149483" sldId="288"/>
            <ac:spMk id="598" creationId="{999FFF36-BC18-4675-8004-23A249247BE6}"/>
          </ac:spMkLst>
        </pc:spChg>
        <pc:spChg chg="mod">
          <ac:chgData name="Mohammad Sonji (Student)" userId="95cc00cf-3b7c-4b6f-bc46-1865d94ee68f" providerId="ADAL" clId="{94EDE55D-327F-4ABC-A235-798260111389}" dt="2023-10-23T14:55:51.270" v="2729"/>
          <ac:spMkLst>
            <pc:docMk/>
            <pc:sldMk cId="2502149483" sldId="288"/>
            <ac:spMk id="599" creationId="{0BC31EAB-0C70-EF8D-C7DF-8C6B4EAC8DE0}"/>
          </ac:spMkLst>
        </pc:spChg>
        <pc:spChg chg="mod">
          <ac:chgData name="Mohammad Sonji (Student)" userId="95cc00cf-3b7c-4b6f-bc46-1865d94ee68f" providerId="ADAL" clId="{94EDE55D-327F-4ABC-A235-798260111389}" dt="2023-10-23T14:55:51.270" v="2729"/>
          <ac:spMkLst>
            <pc:docMk/>
            <pc:sldMk cId="2502149483" sldId="288"/>
            <ac:spMk id="604" creationId="{2E763869-1C7D-564B-C34A-FE3F26EE4FAC}"/>
          </ac:spMkLst>
        </pc:spChg>
        <pc:spChg chg="mod">
          <ac:chgData name="Mohammad Sonji (Student)" userId="95cc00cf-3b7c-4b6f-bc46-1865d94ee68f" providerId="ADAL" clId="{94EDE55D-327F-4ABC-A235-798260111389}" dt="2023-10-23T14:55:51.270" v="2729"/>
          <ac:spMkLst>
            <pc:docMk/>
            <pc:sldMk cId="2502149483" sldId="288"/>
            <ac:spMk id="605" creationId="{E2C0C6AF-38DE-C161-0BA0-FCD7D611B4C7}"/>
          </ac:spMkLst>
        </pc:spChg>
        <pc:spChg chg="mod">
          <ac:chgData name="Mohammad Sonji (Student)" userId="95cc00cf-3b7c-4b6f-bc46-1865d94ee68f" providerId="ADAL" clId="{94EDE55D-327F-4ABC-A235-798260111389}" dt="2023-10-23T14:55:51.270" v="2729"/>
          <ac:spMkLst>
            <pc:docMk/>
            <pc:sldMk cId="2502149483" sldId="288"/>
            <ac:spMk id="606" creationId="{7453A20B-F152-3550-78E1-F0B3EA14298C}"/>
          </ac:spMkLst>
        </pc:spChg>
        <pc:spChg chg="mod">
          <ac:chgData name="Mohammad Sonji (Student)" userId="95cc00cf-3b7c-4b6f-bc46-1865d94ee68f" providerId="ADAL" clId="{94EDE55D-327F-4ABC-A235-798260111389}" dt="2023-10-23T14:55:51.270" v="2729"/>
          <ac:spMkLst>
            <pc:docMk/>
            <pc:sldMk cId="2502149483" sldId="288"/>
            <ac:spMk id="611" creationId="{236502D7-5945-24CC-8946-2C652D5B22D5}"/>
          </ac:spMkLst>
        </pc:spChg>
        <pc:spChg chg="mod">
          <ac:chgData name="Mohammad Sonji (Student)" userId="95cc00cf-3b7c-4b6f-bc46-1865d94ee68f" providerId="ADAL" clId="{94EDE55D-327F-4ABC-A235-798260111389}" dt="2023-10-23T14:55:51.270" v="2729"/>
          <ac:spMkLst>
            <pc:docMk/>
            <pc:sldMk cId="2502149483" sldId="288"/>
            <ac:spMk id="612" creationId="{33BAF4A4-0495-3062-8A90-62CD373305C6}"/>
          </ac:spMkLst>
        </pc:spChg>
        <pc:spChg chg="mod">
          <ac:chgData name="Mohammad Sonji (Student)" userId="95cc00cf-3b7c-4b6f-bc46-1865d94ee68f" providerId="ADAL" clId="{94EDE55D-327F-4ABC-A235-798260111389}" dt="2023-10-23T14:55:51.270" v="2729"/>
          <ac:spMkLst>
            <pc:docMk/>
            <pc:sldMk cId="2502149483" sldId="288"/>
            <ac:spMk id="616" creationId="{2453A81E-849F-BD3C-DAAA-447CD5029749}"/>
          </ac:spMkLst>
        </pc:spChg>
        <pc:spChg chg="mod">
          <ac:chgData name="Mohammad Sonji (Student)" userId="95cc00cf-3b7c-4b6f-bc46-1865d94ee68f" providerId="ADAL" clId="{94EDE55D-327F-4ABC-A235-798260111389}" dt="2023-10-23T14:55:51.270" v="2729"/>
          <ac:spMkLst>
            <pc:docMk/>
            <pc:sldMk cId="2502149483" sldId="288"/>
            <ac:spMk id="617" creationId="{F2479448-F6AB-F998-CD40-95651AEC835F}"/>
          </ac:spMkLst>
        </pc:spChg>
        <pc:spChg chg="mod">
          <ac:chgData name="Mohammad Sonji (Student)" userId="95cc00cf-3b7c-4b6f-bc46-1865d94ee68f" providerId="ADAL" clId="{94EDE55D-327F-4ABC-A235-798260111389}" dt="2023-10-23T14:55:51.270" v="2729"/>
          <ac:spMkLst>
            <pc:docMk/>
            <pc:sldMk cId="2502149483" sldId="288"/>
            <ac:spMk id="622" creationId="{C41BB568-03C5-C484-44A2-E72B201E32CA}"/>
          </ac:spMkLst>
        </pc:spChg>
        <pc:spChg chg="mod">
          <ac:chgData name="Mohammad Sonji (Student)" userId="95cc00cf-3b7c-4b6f-bc46-1865d94ee68f" providerId="ADAL" clId="{94EDE55D-327F-4ABC-A235-798260111389}" dt="2023-10-23T14:55:51.270" v="2729"/>
          <ac:spMkLst>
            <pc:docMk/>
            <pc:sldMk cId="2502149483" sldId="288"/>
            <ac:spMk id="623" creationId="{D498E626-EE81-0D98-47BA-EEA3A38B5BEB}"/>
          </ac:spMkLst>
        </pc:spChg>
        <pc:spChg chg="mod">
          <ac:chgData name="Mohammad Sonji (Student)" userId="95cc00cf-3b7c-4b6f-bc46-1865d94ee68f" providerId="ADAL" clId="{94EDE55D-327F-4ABC-A235-798260111389}" dt="2023-10-23T14:55:51.270" v="2729"/>
          <ac:spMkLst>
            <pc:docMk/>
            <pc:sldMk cId="2502149483" sldId="288"/>
            <ac:spMk id="624" creationId="{9CDC31D3-E768-AC99-BEF8-D34BC3E0983E}"/>
          </ac:spMkLst>
        </pc:spChg>
        <pc:spChg chg="mod">
          <ac:chgData name="Mohammad Sonji (Student)" userId="95cc00cf-3b7c-4b6f-bc46-1865d94ee68f" providerId="ADAL" clId="{94EDE55D-327F-4ABC-A235-798260111389}" dt="2023-10-23T14:55:51.270" v="2729"/>
          <ac:spMkLst>
            <pc:docMk/>
            <pc:sldMk cId="2502149483" sldId="288"/>
            <ac:spMk id="629" creationId="{278FF32D-D2D2-E12B-4F51-1ACF315A5C07}"/>
          </ac:spMkLst>
        </pc:spChg>
        <pc:spChg chg="mod">
          <ac:chgData name="Mohammad Sonji (Student)" userId="95cc00cf-3b7c-4b6f-bc46-1865d94ee68f" providerId="ADAL" clId="{94EDE55D-327F-4ABC-A235-798260111389}" dt="2023-10-23T14:55:51.270" v="2729"/>
          <ac:spMkLst>
            <pc:docMk/>
            <pc:sldMk cId="2502149483" sldId="288"/>
            <ac:spMk id="630" creationId="{A9CA9C00-9B7D-539E-4C84-52D63C7CEE6E}"/>
          </ac:spMkLst>
        </pc:spChg>
        <pc:spChg chg="mod">
          <ac:chgData name="Mohammad Sonji (Student)" userId="95cc00cf-3b7c-4b6f-bc46-1865d94ee68f" providerId="ADAL" clId="{94EDE55D-327F-4ABC-A235-798260111389}" dt="2023-10-23T14:55:51.270" v="2729"/>
          <ac:spMkLst>
            <pc:docMk/>
            <pc:sldMk cId="2502149483" sldId="288"/>
            <ac:spMk id="631" creationId="{6C9DB6C4-7AB2-4750-8E24-E8D8CC94295A}"/>
          </ac:spMkLst>
        </pc:spChg>
        <pc:spChg chg="mod">
          <ac:chgData name="Mohammad Sonji (Student)" userId="95cc00cf-3b7c-4b6f-bc46-1865d94ee68f" providerId="ADAL" clId="{94EDE55D-327F-4ABC-A235-798260111389}" dt="2023-10-23T14:55:51.270" v="2729"/>
          <ac:spMkLst>
            <pc:docMk/>
            <pc:sldMk cId="2502149483" sldId="288"/>
            <ac:spMk id="636" creationId="{72B29D3E-CD67-9DE9-B292-7F1F81BE7801}"/>
          </ac:spMkLst>
        </pc:spChg>
        <pc:spChg chg="mod">
          <ac:chgData name="Mohammad Sonji (Student)" userId="95cc00cf-3b7c-4b6f-bc46-1865d94ee68f" providerId="ADAL" clId="{94EDE55D-327F-4ABC-A235-798260111389}" dt="2023-10-23T14:55:51.270" v="2729"/>
          <ac:spMkLst>
            <pc:docMk/>
            <pc:sldMk cId="2502149483" sldId="288"/>
            <ac:spMk id="637" creationId="{8CCDC43F-C716-A251-9261-2B76E6E43A0E}"/>
          </ac:spMkLst>
        </pc:spChg>
        <pc:spChg chg="mod">
          <ac:chgData name="Mohammad Sonji (Student)" userId="95cc00cf-3b7c-4b6f-bc46-1865d94ee68f" providerId="ADAL" clId="{94EDE55D-327F-4ABC-A235-798260111389}" dt="2023-10-23T14:55:51.270" v="2729"/>
          <ac:spMkLst>
            <pc:docMk/>
            <pc:sldMk cId="2502149483" sldId="288"/>
            <ac:spMk id="641" creationId="{8BF08E66-F69C-F7DB-ED1C-A756F81CC3CB}"/>
          </ac:spMkLst>
        </pc:spChg>
        <pc:spChg chg="mod">
          <ac:chgData name="Mohammad Sonji (Student)" userId="95cc00cf-3b7c-4b6f-bc46-1865d94ee68f" providerId="ADAL" clId="{94EDE55D-327F-4ABC-A235-798260111389}" dt="2023-10-23T14:55:51.270" v="2729"/>
          <ac:spMkLst>
            <pc:docMk/>
            <pc:sldMk cId="2502149483" sldId="288"/>
            <ac:spMk id="642" creationId="{15A6D612-0EAE-65DC-7B47-C17C5C540013}"/>
          </ac:spMkLst>
        </pc:spChg>
        <pc:spChg chg="mod">
          <ac:chgData name="Mohammad Sonji (Student)" userId="95cc00cf-3b7c-4b6f-bc46-1865d94ee68f" providerId="ADAL" clId="{94EDE55D-327F-4ABC-A235-798260111389}" dt="2023-10-23T14:55:51.270" v="2729"/>
          <ac:spMkLst>
            <pc:docMk/>
            <pc:sldMk cId="2502149483" sldId="288"/>
            <ac:spMk id="647" creationId="{09490CB7-D3C3-EAE1-F885-3F8EA318E28D}"/>
          </ac:spMkLst>
        </pc:spChg>
        <pc:spChg chg="mod">
          <ac:chgData name="Mohammad Sonji (Student)" userId="95cc00cf-3b7c-4b6f-bc46-1865d94ee68f" providerId="ADAL" clId="{94EDE55D-327F-4ABC-A235-798260111389}" dt="2023-10-23T14:55:51.270" v="2729"/>
          <ac:spMkLst>
            <pc:docMk/>
            <pc:sldMk cId="2502149483" sldId="288"/>
            <ac:spMk id="648" creationId="{BF67B9DB-F252-B723-84D2-974152D426D2}"/>
          </ac:spMkLst>
        </pc:spChg>
        <pc:spChg chg="mod">
          <ac:chgData name="Mohammad Sonji (Student)" userId="95cc00cf-3b7c-4b6f-bc46-1865d94ee68f" providerId="ADAL" clId="{94EDE55D-327F-4ABC-A235-798260111389}" dt="2023-10-23T14:55:51.270" v="2729"/>
          <ac:spMkLst>
            <pc:docMk/>
            <pc:sldMk cId="2502149483" sldId="288"/>
            <ac:spMk id="649" creationId="{DAF9E1A1-D807-85A8-8F04-E4B18901FABD}"/>
          </ac:spMkLst>
        </pc:spChg>
        <pc:spChg chg="mod">
          <ac:chgData name="Mohammad Sonji (Student)" userId="95cc00cf-3b7c-4b6f-bc46-1865d94ee68f" providerId="ADAL" clId="{94EDE55D-327F-4ABC-A235-798260111389}" dt="2023-10-23T14:55:51.270" v="2729"/>
          <ac:spMkLst>
            <pc:docMk/>
            <pc:sldMk cId="2502149483" sldId="288"/>
            <ac:spMk id="654" creationId="{1F815461-5691-95CC-07E4-2C86E90E6E0B}"/>
          </ac:spMkLst>
        </pc:spChg>
        <pc:spChg chg="mod">
          <ac:chgData name="Mohammad Sonji (Student)" userId="95cc00cf-3b7c-4b6f-bc46-1865d94ee68f" providerId="ADAL" clId="{94EDE55D-327F-4ABC-A235-798260111389}" dt="2023-10-23T14:55:51.270" v="2729"/>
          <ac:spMkLst>
            <pc:docMk/>
            <pc:sldMk cId="2502149483" sldId="288"/>
            <ac:spMk id="655" creationId="{F3A51651-C3F8-90AE-D4FF-401C1234E4E3}"/>
          </ac:spMkLst>
        </pc:spChg>
        <pc:spChg chg="mod">
          <ac:chgData name="Mohammad Sonji (Student)" userId="95cc00cf-3b7c-4b6f-bc46-1865d94ee68f" providerId="ADAL" clId="{94EDE55D-327F-4ABC-A235-798260111389}" dt="2023-10-23T14:55:51.270" v="2729"/>
          <ac:spMkLst>
            <pc:docMk/>
            <pc:sldMk cId="2502149483" sldId="288"/>
            <ac:spMk id="656" creationId="{1875643E-3996-0ACF-0E99-A40178A79902}"/>
          </ac:spMkLst>
        </pc:spChg>
        <pc:spChg chg="mod">
          <ac:chgData name="Mohammad Sonji (Student)" userId="95cc00cf-3b7c-4b6f-bc46-1865d94ee68f" providerId="ADAL" clId="{94EDE55D-327F-4ABC-A235-798260111389}" dt="2023-10-23T14:55:51.270" v="2729"/>
          <ac:spMkLst>
            <pc:docMk/>
            <pc:sldMk cId="2502149483" sldId="288"/>
            <ac:spMk id="661" creationId="{875D8389-6909-6862-97D7-0A079D89CFB2}"/>
          </ac:spMkLst>
        </pc:spChg>
        <pc:spChg chg="mod">
          <ac:chgData name="Mohammad Sonji (Student)" userId="95cc00cf-3b7c-4b6f-bc46-1865d94ee68f" providerId="ADAL" clId="{94EDE55D-327F-4ABC-A235-798260111389}" dt="2023-10-23T14:55:51.270" v="2729"/>
          <ac:spMkLst>
            <pc:docMk/>
            <pc:sldMk cId="2502149483" sldId="288"/>
            <ac:spMk id="662" creationId="{BC520A5F-F716-CA74-224D-CEA6BC444110}"/>
          </ac:spMkLst>
        </pc:spChg>
        <pc:spChg chg="mod">
          <ac:chgData name="Mohammad Sonji (Student)" userId="95cc00cf-3b7c-4b6f-bc46-1865d94ee68f" providerId="ADAL" clId="{94EDE55D-327F-4ABC-A235-798260111389}" dt="2023-10-23T14:55:51.270" v="2729"/>
          <ac:spMkLst>
            <pc:docMk/>
            <pc:sldMk cId="2502149483" sldId="288"/>
            <ac:spMk id="666" creationId="{AC0B9FCF-A129-53BC-C35E-B4A0ECD9BA57}"/>
          </ac:spMkLst>
        </pc:spChg>
        <pc:spChg chg="mod">
          <ac:chgData name="Mohammad Sonji (Student)" userId="95cc00cf-3b7c-4b6f-bc46-1865d94ee68f" providerId="ADAL" clId="{94EDE55D-327F-4ABC-A235-798260111389}" dt="2023-10-23T14:55:51.270" v="2729"/>
          <ac:spMkLst>
            <pc:docMk/>
            <pc:sldMk cId="2502149483" sldId="288"/>
            <ac:spMk id="667" creationId="{8048FB89-37D7-3161-A05C-EC22C658ADB5}"/>
          </ac:spMkLst>
        </pc:spChg>
        <pc:spChg chg="mod">
          <ac:chgData name="Mohammad Sonji (Student)" userId="95cc00cf-3b7c-4b6f-bc46-1865d94ee68f" providerId="ADAL" clId="{94EDE55D-327F-4ABC-A235-798260111389}" dt="2023-10-23T14:55:51.270" v="2729"/>
          <ac:spMkLst>
            <pc:docMk/>
            <pc:sldMk cId="2502149483" sldId="288"/>
            <ac:spMk id="672" creationId="{B4C31FA8-4AD8-536A-F1F4-118712267534}"/>
          </ac:spMkLst>
        </pc:spChg>
        <pc:spChg chg="mod">
          <ac:chgData name="Mohammad Sonji (Student)" userId="95cc00cf-3b7c-4b6f-bc46-1865d94ee68f" providerId="ADAL" clId="{94EDE55D-327F-4ABC-A235-798260111389}" dt="2023-10-23T14:55:51.270" v="2729"/>
          <ac:spMkLst>
            <pc:docMk/>
            <pc:sldMk cId="2502149483" sldId="288"/>
            <ac:spMk id="673" creationId="{B64E79F3-B7CF-529E-95F2-409CB8F0645B}"/>
          </ac:spMkLst>
        </pc:spChg>
        <pc:spChg chg="mod">
          <ac:chgData name="Mohammad Sonji (Student)" userId="95cc00cf-3b7c-4b6f-bc46-1865d94ee68f" providerId="ADAL" clId="{94EDE55D-327F-4ABC-A235-798260111389}" dt="2023-10-23T14:55:51.270" v="2729"/>
          <ac:spMkLst>
            <pc:docMk/>
            <pc:sldMk cId="2502149483" sldId="288"/>
            <ac:spMk id="674" creationId="{77973C02-C675-BB7B-DB12-9A8A63142FC8}"/>
          </ac:spMkLst>
        </pc:spChg>
        <pc:spChg chg="mod">
          <ac:chgData name="Mohammad Sonji (Student)" userId="95cc00cf-3b7c-4b6f-bc46-1865d94ee68f" providerId="ADAL" clId="{94EDE55D-327F-4ABC-A235-798260111389}" dt="2023-10-23T14:55:51.270" v="2729"/>
          <ac:spMkLst>
            <pc:docMk/>
            <pc:sldMk cId="2502149483" sldId="288"/>
            <ac:spMk id="679" creationId="{D9DCEBE0-D5B2-7FED-19E5-CFE581BB272A}"/>
          </ac:spMkLst>
        </pc:spChg>
        <pc:spChg chg="mod">
          <ac:chgData name="Mohammad Sonji (Student)" userId="95cc00cf-3b7c-4b6f-bc46-1865d94ee68f" providerId="ADAL" clId="{94EDE55D-327F-4ABC-A235-798260111389}" dt="2023-10-23T14:55:51.270" v="2729"/>
          <ac:spMkLst>
            <pc:docMk/>
            <pc:sldMk cId="2502149483" sldId="288"/>
            <ac:spMk id="680" creationId="{4591D7A2-D26B-32B3-7722-4C6BC33AB132}"/>
          </ac:spMkLst>
        </pc:spChg>
        <pc:spChg chg="mod">
          <ac:chgData name="Mohammad Sonji (Student)" userId="95cc00cf-3b7c-4b6f-bc46-1865d94ee68f" providerId="ADAL" clId="{94EDE55D-327F-4ABC-A235-798260111389}" dt="2023-10-23T14:55:51.270" v="2729"/>
          <ac:spMkLst>
            <pc:docMk/>
            <pc:sldMk cId="2502149483" sldId="288"/>
            <ac:spMk id="681" creationId="{B1DD0E78-9F9C-D117-3413-324A0A549935}"/>
          </ac:spMkLst>
        </pc:spChg>
        <pc:spChg chg="mod">
          <ac:chgData name="Mohammad Sonji (Student)" userId="95cc00cf-3b7c-4b6f-bc46-1865d94ee68f" providerId="ADAL" clId="{94EDE55D-327F-4ABC-A235-798260111389}" dt="2023-10-23T14:55:51.270" v="2729"/>
          <ac:spMkLst>
            <pc:docMk/>
            <pc:sldMk cId="2502149483" sldId="288"/>
            <ac:spMk id="686" creationId="{A7F80D3F-0296-A7B9-4C84-64DEC4CBB52A}"/>
          </ac:spMkLst>
        </pc:spChg>
        <pc:spChg chg="mod">
          <ac:chgData name="Mohammad Sonji (Student)" userId="95cc00cf-3b7c-4b6f-bc46-1865d94ee68f" providerId="ADAL" clId="{94EDE55D-327F-4ABC-A235-798260111389}" dt="2023-10-23T14:55:51.270" v="2729"/>
          <ac:spMkLst>
            <pc:docMk/>
            <pc:sldMk cId="2502149483" sldId="288"/>
            <ac:spMk id="687" creationId="{63773645-1830-8F9D-F6EC-1FA0DFFB62E5}"/>
          </ac:spMkLst>
        </pc:spChg>
        <pc:spChg chg="mod">
          <ac:chgData name="Mohammad Sonji (Student)" userId="95cc00cf-3b7c-4b6f-bc46-1865d94ee68f" providerId="ADAL" clId="{94EDE55D-327F-4ABC-A235-798260111389}" dt="2023-10-23T14:55:51.270" v="2729"/>
          <ac:spMkLst>
            <pc:docMk/>
            <pc:sldMk cId="2502149483" sldId="288"/>
            <ac:spMk id="691" creationId="{53F1B304-862D-CECF-3AF9-CE6CBBCC094C}"/>
          </ac:spMkLst>
        </pc:spChg>
        <pc:spChg chg="mod">
          <ac:chgData name="Mohammad Sonji (Student)" userId="95cc00cf-3b7c-4b6f-bc46-1865d94ee68f" providerId="ADAL" clId="{94EDE55D-327F-4ABC-A235-798260111389}" dt="2023-10-23T14:55:51.270" v="2729"/>
          <ac:spMkLst>
            <pc:docMk/>
            <pc:sldMk cId="2502149483" sldId="288"/>
            <ac:spMk id="692" creationId="{0E4FC419-4CFD-3BCF-B9CF-F923D164CEA5}"/>
          </ac:spMkLst>
        </pc:spChg>
        <pc:spChg chg="mod">
          <ac:chgData name="Mohammad Sonji (Student)" userId="95cc00cf-3b7c-4b6f-bc46-1865d94ee68f" providerId="ADAL" clId="{94EDE55D-327F-4ABC-A235-798260111389}" dt="2023-10-23T14:55:51.270" v="2729"/>
          <ac:spMkLst>
            <pc:docMk/>
            <pc:sldMk cId="2502149483" sldId="288"/>
            <ac:spMk id="697" creationId="{48827F03-591C-5824-D81D-2AA58F41CAB2}"/>
          </ac:spMkLst>
        </pc:spChg>
        <pc:spChg chg="mod">
          <ac:chgData name="Mohammad Sonji (Student)" userId="95cc00cf-3b7c-4b6f-bc46-1865d94ee68f" providerId="ADAL" clId="{94EDE55D-327F-4ABC-A235-798260111389}" dt="2023-10-23T14:55:51.270" v="2729"/>
          <ac:spMkLst>
            <pc:docMk/>
            <pc:sldMk cId="2502149483" sldId="288"/>
            <ac:spMk id="698" creationId="{1AA6372F-0EDC-D8D1-AF8B-025D642758EC}"/>
          </ac:spMkLst>
        </pc:spChg>
        <pc:spChg chg="mod">
          <ac:chgData name="Mohammad Sonji (Student)" userId="95cc00cf-3b7c-4b6f-bc46-1865d94ee68f" providerId="ADAL" clId="{94EDE55D-327F-4ABC-A235-798260111389}" dt="2023-10-23T14:55:51.270" v="2729"/>
          <ac:spMkLst>
            <pc:docMk/>
            <pc:sldMk cId="2502149483" sldId="288"/>
            <ac:spMk id="699" creationId="{46992BD5-CE20-4608-2C54-6D054286F9A2}"/>
          </ac:spMkLst>
        </pc:spChg>
        <pc:spChg chg="mod">
          <ac:chgData name="Mohammad Sonji (Student)" userId="95cc00cf-3b7c-4b6f-bc46-1865d94ee68f" providerId="ADAL" clId="{94EDE55D-327F-4ABC-A235-798260111389}" dt="2023-10-23T14:55:51.270" v="2729"/>
          <ac:spMkLst>
            <pc:docMk/>
            <pc:sldMk cId="2502149483" sldId="288"/>
            <ac:spMk id="704" creationId="{23E74668-40DE-FFE2-FAB0-9D775CBC50EA}"/>
          </ac:spMkLst>
        </pc:spChg>
        <pc:spChg chg="mod">
          <ac:chgData name="Mohammad Sonji (Student)" userId="95cc00cf-3b7c-4b6f-bc46-1865d94ee68f" providerId="ADAL" clId="{94EDE55D-327F-4ABC-A235-798260111389}" dt="2023-10-23T14:55:51.270" v="2729"/>
          <ac:spMkLst>
            <pc:docMk/>
            <pc:sldMk cId="2502149483" sldId="288"/>
            <ac:spMk id="705" creationId="{E589EFA8-8E77-226E-CBD6-BF8FC014CAC3}"/>
          </ac:spMkLst>
        </pc:spChg>
        <pc:spChg chg="mod">
          <ac:chgData name="Mohammad Sonji (Student)" userId="95cc00cf-3b7c-4b6f-bc46-1865d94ee68f" providerId="ADAL" clId="{94EDE55D-327F-4ABC-A235-798260111389}" dt="2023-10-23T14:55:51.270" v="2729"/>
          <ac:spMkLst>
            <pc:docMk/>
            <pc:sldMk cId="2502149483" sldId="288"/>
            <ac:spMk id="706" creationId="{509D27E6-264F-9B81-FDC3-98F62FF3087D}"/>
          </ac:spMkLst>
        </pc:spChg>
        <pc:spChg chg="mod">
          <ac:chgData name="Mohammad Sonji (Student)" userId="95cc00cf-3b7c-4b6f-bc46-1865d94ee68f" providerId="ADAL" clId="{94EDE55D-327F-4ABC-A235-798260111389}" dt="2023-10-23T14:55:51.270" v="2729"/>
          <ac:spMkLst>
            <pc:docMk/>
            <pc:sldMk cId="2502149483" sldId="288"/>
            <ac:spMk id="711" creationId="{C59DB909-FC9F-7811-AEE1-640F13A8380A}"/>
          </ac:spMkLst>
        </pc:spChg>
        <pc:spChg chg="mod">
          <ac:chgData name="Mohammad Sonji (Student)" userId="95cc00cf-3b7c-4b6f-bc46-1865d94ee68f" providerId="ADAL" clId="{94EDE55D-327F-4ABC-A235-798260111389}" dt="2023-10-23T14:55:51.270" v="2729"/>
          <ac:spMkLst>
            <pc:docMk/>
            <pc:sldMk cId="2502149483" sldId="288"/>
            <ac:spMk id="712" creationId="{B20C28C5-EF60-3B16-EDE2-4CC8916DA68E}"/>
          </ac:spMkLst>
        </pc:spChg>
        <pc:grpChg chg="add del mod">
          <ac:chgData name="Mohammad Sonji (Student)" userId="95cc00cf-3b7c-4b6f-bc46-1865d94ee68f" providerId="ADAL" clId="{94EDE55D-327F-4ABC-A235-798260111389}" dt="2023-10-23T14:49:47.127" v="2694" actId="478"/>
          <ac:grpSpMkLst>
            <pc:docMk/>
            <pc:sldMk cId="2502149483" sldId="288"/>
            <ac:grpSpMk id="6" creationId="{83CD6FD3-0696-62E6-9B7A-E551110A4281}"/>
          </ac:grpSpMkLst>
        </pc:grpChg>
        <pc:grpChg chg="mod">
          <ac:chgData name="Mohammad Sonji (Student)" userId="95cc00cf-3b7c-4b6f-bc46-1865d94ee68f" providerId="ADAL" clId="{94EDE55D-327F-4ABC-A235-798260111389}" dt="2023-10-23T14:49:36.710" v="2690"/>
          <ac:grpSpMkLst>
            <pc:docMk/>
            <pc:sldMk cId="2502149483" sldId="288"/>
            <ac:grpSpMk id="22" creationId="{9041197F-A2FA-93D8-3CB7-70B560B6598B}"/>
          </ac:grpSpMkLst>
        </pc:grpChg>
        <pc:grpChg chg="mod">
          <ac:chgData name="Mohammad Sonji (Student)" userId="95cc00cf-3b7c-4b6f-bc46-1865d94ee68f" providerId="ADAL" clId="{94EDE55D-327F-4ABC-A235-798260111389}" dt="2023-10-23T14:49:36.710" v="2690"/>
          <ac:grpSpMkLst>
            <pc:docMk/>
            <pc:sldMk cId="2502149483" sldId="288"/>
            <ac:grpSpMk id="23" creationId="{D5247E80-5B4C-9423-F6BF-B091763C480B}"/>
          </ac:grpSpMkLst>
        </pc:grpChg>
        <pc:grpChg chg="mod">
          <ac:chgData name="Mohammad Sonji (Student)" userId="95cc00cf-3b7c-4b6f-bc46-1865d94ee68f" providerId="ADAL" clId="{94EDE55D-327F-4ABC-A235-798260111389}" dt="2023-10-23T14:49:36.710" v="2690"/>
          <ac:grpSpMkLst>
            <pc:docMk/>
            <pc:sldMk cId="2502149483" sldId="288"/>
            <ac:grpSpMk id="24" creationId="{73DAFF41-BC6E-8D51-778B-87B4B94ECE9D}"/>
          </ac:grpSpMkLst>
        </pc:grpChg>
        <pc:grpChg chg="mod">
          <ac:chgData name="Mohammad Sonji (Student)" userId="95cc00cf-3b7c-4b6f-bc46-1865d94ee68f" providerId="ADAL" clId="{94EDE55D-327F-4ABC-A235-798260111389}" dt="2023-10-23T14:49:36.710" v="2690"/>
          <ac:grpSpMkLst>
            <pc:docMk/>
            <pc:sldMk cId="2502149483" sldId="288"/>
            <ac:grpSpMk id="25" creationId="{3BCD555A-177C-AD4E-F0D4-623766019373}"/>
          </ac:grpSpMkLst>
        </pc:grpChg>
        <pc:grpChg chg="mod">
          <ac:chgData name="Mohammad Sonji (Student)" userId="95cc00cf-3b7c-4b6f-bc46-1865d94ee68f" providerId="ADAL" clId="{94EDE55D-327F-4ABC-A235-798260111389}" dt="2023-10-23T14:49:36.710" v="2690"/>
          <ac:grpSpMkLst>
            <pc:docMk/>
            <pc:sldMk cId="2502149483" sldId="288"/>
            <ac:grpSpMk id="26" creationId="{1293E0E7-8377-0546-251F-BFD685483F1B}"/>
          </ac:grpSpMkLst>
        </pc:grpChg>
        <pc:grpChg chg="mod">
          <ac:chgData name="Mohammad Sonji (Student)" userId="95cc00cf-3b7c-4b6f-bc46-1865d94ee68f" providerId="ADAL" clId="{94EDE55D-327F-4ABC-A235-798260111389}" dt="2023-10-23T14:49:36.710" v="2690"/>
          <ac:grpSpMkLst>
            <pc:docMk/>
            <pc:sldMk cId="2502149483" sldId="288"/>
            <ac:grpSpMk id="27" creationId="{3C6DB801-7C36-209F-5585-8A3226840257}"/>
          </ac:grpSpMkLst>
        </pc:grpChg>
        <pc:grpChg chg="mod">
          <ac:chgData name="Mohammad Sonji (Student)" userId="95cc00cf-3b7c-4b6f-bc46-1865d94ee68f" providerId="ADAL" clId="{94EDE55D-327F-4ABC-A235-798260111389}" dt="2023-10-23T14:49:36.710" v="2690"/>
          <ac:grpSpMkLst>
            <pc:docMk/>
            <pc:sldMk cId="2502149483" sldId="288"/>
            <ac:grpSpMk id="34" creationId="{0A19A1E3-B952-B98C-C949-5696D77C3325}"/>
          </ac:grpSpMkLst>
        </pc:grpChg>
        <pc:grpChg chg="mod">
          <ac:chgData name="Mohammad Sonji (Student)" userId="95cc00cf-3b7c-4b6f-bc46-1865d94ee68f" providerId="ADAL" clId="{94EDE55D-327F-4ABC-A235-798260111389}" dt="2023-10-23T14:49:36.710" v="2690"/>
          <ac:grpSpMkLst>
            <pc:docMk/>
            <pc:sldMk cId="2502149483" sldId="288"/>
            <ac:grpSpMk id="35" creationId="{0FE6BA98-63D5-2A79-495E-73FF01A6049C}"/>
          </ac:grpSpMkLst>
        </pc:grpChg>
        <pc:grpChg chg="mod">
          <ac:chgData name="Mohammad Sonji (Student)" userId="95cc00cf-3b7c-4b6f-bc46-1865d94ee68f" providerId="ADAL" clId="{94EDE55D-327F-4ABC-A235-798260111389}" dt="2023-10-23T14:49:36.710" v="2690"/>
          <ac:grpSpMkLst>
            <pc:docMk/>
            <pc:sldMk cId="2502149483" sldId="288"/>
            <ac:grpSpMk id="36" creationId="{5A308909-3936-3F81-0500-B46A4BDD510A}"/>
          </ac:grpSpMkLst>
        </pc:grpChg>
        <pc:grpChg chg="mod">
          <ac:chgData name="Mohammad Sonji (Student)" userId="95cc00cf-3b7c-4b6f-bc46-1865d94ee68f" providerId="ADAL" clId="{94EDE55D-327F-4ABC-A235-798260111389}" dt="2023-10-23T14:49:36.710" v="2690"/>
          <ac:grpSpMkLst>
            <pc:docMk/>
            <pc:sldMk cId="2502149483" sldId="288"/>
            <ac:grpSpMk id="39" creationId="{254E740F-7073-B78C-FF71-F1F3BD7BBB4B}"/>
          </ac:grpSpMkLst>
        </pc:grpChg>
        <pc:grpChg chg="mod">
          <ac:chgData name="Mohammad Sonji (Student)" userId="95cc00cf-3b7c-4b6f-bc46-1865d94ee68f" providerId="ADAL" clId="{94EDE55D-327F-4ABC-A235-798260111389}" dt="2023-10-23T14:49:36.710" v="2690"/>
          <ac:grpSpMkLst>
            <pc:docMk/>
            <pc:sldMk cId="2502149483" sldId="288"/>
            <ac:grpSpMk id="42" creationId="{B9D9AA99-C116-ACBA-0422-19C8C23617A8}"/>
          </ac:grpSpMkLst>
        </pc:grpChg>
        <pc:grpChg chg="mod">
          <ac:chgData name="Mohammad Sonji (Student)" userId="95cc00cf-3b7c-4b6f-bc46-1865d94ee68f" providerId="ADAL" clId="{94EDE55D-327F-4ABC-A235-798260111389}" dt="2023-10-23T14:49:36.710" v="2690"/>
          <ac:grpSpMkLst>
            <pc:docMk/>
            <pc:sldMk cId="2502149483" sldId="288"/>
            <ac:grpSpMk id="46" creationId="{626E4E33-E52E-775E-54DD-15040080DF5D}"/>
          </ac:grpSpMkLst>
        </pc:grpChg>
        <pc:grpChg chg="mod">
          <ac:chgData name="Mohammad Sonji (Student)" userId="95cc00cf-3b7c-4b6f-bc46-1865d94ee68f" providerId="ADAL" clId="{94EDE55D-327F-4ABC-A235-798260111389}" dt="2023-10-23T14:49:36.710" v="2690"/>
          <ac:grpSpMkLst>
            <pc:docMk/>
            <pc:sldMk cId="2502149483" sldId="288"/>
            <ac:grpSpMk id="49" creationId="{18CDAC4F-8CAE-F2D7-2119-E58F2B62BB38}"/>
          </ac:grpSpMkLst>
        </pc:grpChg>
        <pc:grpChg chg="mod">
          <ac:chgData name="Mohammad Sonji (Student)" userId="95cc00cf-3b7c-4b6f-bc46-1865d94ee68f" providerId="ADAL" clId="{94EDE55D-327F-4ABC-A235-798260111389}" dt="2023-10-23T14:49:36.710" v="2690"/>
          <ac:grpSpMkLst>
            <pc:docMk/>
            <pc:sldMk cId="2502149483" sldId="288"/>
            <ac:grpSpMk id="53" creationId="{AE92D46D-0A63-4486-AE38-386631C19CA1}"/>
          </ac:grpSpMkLst>
        </pc:grpChg>
        <pc:grpChg chg="mod">
          <ac:chgData name="Mohammad Sonji (Student)" userId="95cc00cf-3b7c-4b6f-bc46-1865d94ee68f" providerId="ADAL" clId="{94EDE55D-327F-4ABC-A235-798260111389}" dt="2023-10-23T14:49:36.710" v="2690"/>
          <ac:grpSpMkLst>
            <pc:docMk/>
            <pc:sldMk cId="2502149483" sldId="288"/>
            <ac:grpSpMk id="56" creationId="{C1C8F79C-7132-FB71-B895-247E0E76EB11}"/>
          </ac:grpSpMkLst>
        </pc:grpChg>
        <pc:grpChg chg="mod">
          <ac:chgData name="Mohammad Sonji (Student)" userId="95cc00cf-3b7c-4b6f-bc46-1865d94ee68f" providerId="ADAL" clId="{94EDE55D-327F-4ABC-A235-798260111389}" dt="2023-10-23T14:49:36.710" v="2690"/>
          <ac:grpSpMkLst>
            <pc:docMk/>
            <pc:sldMk cId="2502149483" sldId="288"/>
            <ac:grpSpMk id="59" creationId="{2C62A28F-F297-2661-128E-1DC78555AD4C}"/>
          </ac:grpSpMkLst>
        </pc:grpChg>
        <pc:grpChg chg="mod">
          <ac:chgData name="Mohammad Sonji (Student)" userId="95cc00cf-3b7c-4b6f-bc46-1865d94ee68f" providerId="ADAL" clId="{94EDE55D-327F-4ABC-A235-798260111389}" dt="2023-10-23T14:49:36.710" v="2690"/>
          <ac:grpSpMkLst>
            <pc:docMk/>
            <pc:sldMk cId="2502149483" sldId="288"/>
            <ac:grpSpMk id="60" creationId="{A728CB6F-E12D-F293-28A8-E00D69D3881C}"/>
          </ac:grpSpMkLst>
        </pc:grpChg>
        <pc:grpChg chg="mod">
          <ac:chgData name="Mohammad Sonji (Student)" userId="95cc00cf-3b7c-4b6f-bc46-1865d94ee68f" providerId="ADAL" clId="{94EDE55D-327F-4ABC-A235-798260111389}" dt="2023-10-23T14:49:36.710" v="2690"/>
          <ac:grpSpMkLst>
            <pc:docMk/>
            <pc:sldMk cId="2502149483" sldId="288"/>
            <ac:grpSpMk id="61" creationId="{600647EA-F4BF-F76A-93B5-1E55A8B1FE8E}"/>
          </ac:grpSpMkLst>
        </pc:grpChg>
        <pc:grpChg chg="mod">
          <ac:chgData name="Mohammad Sonji (Student)" userId="95cc00cf-3b7c-4b6f-bc46-1865d94ee68f" providerId="ADAL" clId="{94EDE55D-327F-4ABC-A235-798260111389}" dt="2023-10-23T14:49:36.710" v="2690"/>
          <ac:grpSpMkLst>
            <pc:docMk/>
            <pc:sldMk cId="2502149483" sldId="288"/>
            <ac:grpSpMk id="64" creationId="{F4B82AAD-DA60-B753-0473-066E04649A98}"/>
          </ac:grpSpMkLst>
        </pc:grpChg>
        <pc:grpChg chg="mod">
          <ac:chgData name="Mohammad Sonji (Student)" userId="95cc00cf-3b7c-4b6f-bc46-1865d94ee68f" providerId="ADAL" clId="{94EDE55D-327F-4ABC-A235-798260111389}" dt="2023-10-23T14:49:36.710" v="2690"/>
          <ac:grpSpMkLst>
            <pc:docMk/>
            <pc:sldMk cId="2502149483" sldId="288"/>
            <ac:grpSpMk id="67" creationId="{464E8CE9-5A5D-7F48-FDF4-542D412F6C23}"/>
          </ac:grpSpMkLst>
        </pc:grpChg>
        <pc:grpChg chg="mod">
          <ac:chgData name="Mohammad Sonji (Student)" userId="95cc00cf-3b7c-4b6f-bc46-1865d94ee68f" providerId="ADAL" clId="{94EDE55D-327F-4ABC-A235-798260111389}" dt="2023-10-23T14:49:36.710" v="2690"/>
          <ac:grpSpMkLst>
            <pc:docMk/>
            <pc:sldMk cId="2502149483" sldId="288"/>
            <ac:grpSpMk id="71" creationId="{17C59F57-E501-6E94-C4CD-58C1AE77D49E}"/>
          </ac:grpSpMkLst>
        </pc:grpChg>
        <pc:grpChg chg="mod">
          <ac:chgData name="Mohammad Sonji (Student)" userId="95cc00cf-3b7c-4b6f-bc46-1865d94ee68f" providerId="ADAL" clId="{94EDE55D-327F-4ABC-A235-798260111389}" dt="2023-10-23T14:49:36.710" v="2690"/>
          <ac:grpSpMkLst>
            <pc:docMk/>
            <pc:sldMk cId="2502149483" sldId="288"/>
            <ac:grpSpMk id="74" creationId="{0D1EBA36-60FA-7423-0DE7-ADE0EC8078C4}"/>
          </ac:grpSpMkLst>
        </pc:grpChg>
        <pc:grpChg chg="mod">
          <ac:chgData name="Mohammad Sonji (Student)" userId="95cc00cf-3b7c-4b6f-bc46-1865d94ee68f" providerId="ADAL" clId="{94EDE55D-327F-4ABC-A235-798260111389}" dt="2023-10-23T14:49:36.710" v="2690"/>
          <ac:grpSpMkLst>
            <pc:docMk/>
            <pc:sldMk cId="2502149483" sldId="288"/>
            <ac:grpSpMk id="78" creationId="{7FBC01F6-86C4-40C7-46E9-23A0394F18AD}"/>
          </ac:grpSpMkLst>
        </pc:grpChg>
        <pc:grpChg chg="mod">
          <ac:chgData name="Mohammad Sonji (Student)" userId="95cc00cf-3b7c-4b6f-bc46-1865d94ee68f" providerId="ADAL" clId="{94EDE55D-327F-4ABC-A235-798260111389}" dt="2023-10-23T14:49:36.710" v="2690"/>
          <ac:grpSpMkLst>
            <pc:docMk/>
            <pc:sldMk cId="2502149483" sldId="288"/>
            <ac:grpSpMk id="81" creationId="{CA0DB643-10F6-040D-5C34-80DE5BB7309D}"/>
          </ac:grpSpMkLst>
        </pc:grpChg>
        <pc:grpChg chg="mod">
          <ac:chgData name="Mohammad Sonji (Student)" userId="95cc00cf-3b7c-4b6f-bc46-1865d94ee68f" providerId="ADAL" clId="{94EDE55D-327F-4ABC-A235-798260111389}" dt="2023-10-23T14:49:36.710" v="2690"/>
          <ac:grpSpMkLst>
            <pc:docMk/>
            <pc:sldMk cId="2502149483" sldId="288"/>
            <ac:grpSpMk id="84" creationId="{06E5623D-1AB0-4089-B85D-A468F31EC650}"/>
          </ac:grpSpMkLst>
        </pc:grpChg>
        <pc:grpChg chg="mod">
          <ac:chgData name="Mohammad Sonji (Student)" userId="95cc00cf-3b7c-4b6f-bc46-1865d94ee68f" providerId="ADAL" clId="{94EDE55D-327F-4ABC-A235-798260111389}" dt="2023-10-23T14:49:36.710" v="2690"/>
          <ac:grpSpMkLst>
            <pc:docMk/>
            <pc:sldMk cId="2502149483" sldId="288"/>
            <ac:grpSpMk id="85" creationId="{EA2DFBFA-353E-471D-9A4D-677D609A3A42}"/>
          </ac:grpSpMkLst>
        </pc:grpChg>
        <pc:grpChg chg="mod">
          <ac:chgData name="Mohammad Sonji (Student)" userId="95cc00cf-3b7c-4b6f-bc46-1865d94ee68f" providerId="ADAL" clId="{94EDE55D-327F-4ABC-A235-798260111389}" dt="2023-10-23T14:49:36.710" v="2690"/>
          <ac:grpSpMkLst>
            <pc:docMk/>
            <pc:sldMk cId="2502149483" sldId="288"/>
            <ac:grpSpMk id="86" creationId="{A4AA769C-E947-27DD-868B-9E7736E01868}"/>
          </ac:grpSpMkLst>
        </pc:grpChg>
        <pc:grpChg chg="mod">
          <ac:chgData name="Mohammad Sonji (Student)" userId="95cc00cf-3b7c-4b6f-bc46-1865d94ee68f" providerId="ADAL" clId="{94EDE55D-327F-4ABC-A235-798260111389}" dt="2023-10-23T14:49:36.710" v="2690"/>
          <ac:grpSpMkLst>
            <pc:docMk/>
            <pc:sldMk cId="2502149483" sldId="288"/>
            <ac:grpSpMk id="89" creationId="{45BE2B11-4D91-13CD-9D31-ED7283F98C4A}"/>
          </ac:grpSpMkLst>
        </pc:grpChg>
        <pc:grpChg chg="mod">
          <ac:chgData name="Mohammad Sonji (Student)" userId="95cc00cf-3b7c-4b6f-bc46-1865d94ee68f" providerId="ADAL" clId="{94EDE55D-327F-4ABC-A235-798260111389}" dt="2023-10-23T14:49:36.710" v="2690"/>
          <ac:grpSpMkLst>
            <pc:docMk/>
            <pc:sldMk cId="2502149483" sldId="288"/>
            <ac:grpSpMk id="92" creationId="{562FE955-454E-EB7F-4392-452CADB02821}"/>
          </ac:grpSpMkLst>
        </pc:grpChg>
        <pc:grpChg chg="mod">
          <ac:chgData name="Mohammad Sonji (Student)" userId="95cc00cf-3b7c-4b6f-bc46-1865d94ee68f" providerId="ADAL" clId="{94EDE55D-327F-4ABC-A235-798260111389}" dt="2023-10-23T14:49:36.710" v="2690"/>
          <ac:grpSpMkLst>
            <pc:docMk/>
            <pc:sldMk cId="2502149483" sldId="288"/>
            <ac:grpSpMk id="96" creationId="{FC03B2B8-AD2B-3E9B-288F-2E3DBBA75BAB}"/>
          </ac:grpSpMkLst>
        </pc:grpChg>
        <pc:grpChg chg="mod">
          <ac:chgData name="Mohammad Sonji (Student)" userId="95cc00cf-3b7c-4b6f-bc46-1865d94ee68f" providerId="ADAL" clId="{94EDE55D-327F-4ABC-A235-798260111389}" dt="2023-10-23T14:49:36.710" v="2690"/>
          <ac:grpSpMkLst>
            <pc:docMk/>
            <pc:sldMk cId="2502149483" sldId="288"/>
            <ac:grpSpMk id="99" creationId="{BBB5892D-A1B2-A796-DF33-D73F3E66BAC4}"/>
          </ac:grpSpMkLst>
        </pc:grpChg>
        <pc:grpChg chg="mod">
          <ac:chgData name="Mohammad Sonji (Student)" userId="95cc00cf-3b7c-4b6f-bc46-1865d94ee68f" providerId="ADAL" clId="{94EDE55D-327F-4ABC-A235-798260111389}" dt="2023-10-23T14:49:36.710" v="2690"/>
          <ac:grpSpMkLst>
            <pc:docMk/>
            <pc:sldMk cId="2502149483" sldId="288"/>
            <ac:grpSpMk id="103" creationId="{8D598E4E-0DB4-BDB9-2A63-1F51AE60B38C}"/>
          </ac:grpSpMkLst>
        </pc:grpChg>
        <pc:grpChg chg="mod">
          <ac:chgData name="Mohammad Sonji (Student)" userId="95cc00cf-3b7c-4b6f-bc46-1865d94ee68f" providerId="ADAL" clId="{94EDE55D-327F-4ABC-A235-798260111389}" dt="2023-10-23T14:49:36.710" v="2690"/>
          <ac:grpSpMkLst>
            <pc:docMk/>
            <pc:sldMk cId="2502149483" sldId="288"/>
            <ac:grpSpMk id="106" creationId="{F6BA43A2-E9D6-7F81-DA7E-1BC14E0E031E}"/>
          </ac:grpSpMkLst>
        </pc:grpChg>
        <pc:grpChg chg="mod">
          <ac:chgData name="Mohammad Sonji (Student)" userId="95cc00cf-3b7c-4b6f-bc46-1865d94ee68f" providerId="ADAL" clId="{94EDE55D-327F-4ABC-A235-798260111389}" dt="2023-10-23T14:49:36.710" v="2690"/>
          <ac:grpSpMkLst>
            <pc:docMk/>
            <pc:sldMk cId="2502149483" sldId="288"/>
            <ac:grpSpMk id="109" creationId="{426C5E8F-2E61-C3A4-D4E8-FA75D7E08A05}"/>
          </ac:grpSpMkLst>
        </pc:grpChg>
        <pc:grpChg chg="mod">
          <ac:chgData name="Mohammad Sonji (Student)" userId="95cc00cf-3b7c-4b6f-bc46-1865d94ee68f" providerId="ADAL" clId="{94EDE55D-327F-4ABC-A235-798260111389}" dt="2023-10-23T14:49:36.710" v="2690"/>
          <ac:grpSpMkLst>
            <pc:docMk/>
            <pc:sldMk cId="2502149483" sldId="288"/>
            <ac:grpSpMk id="110" creationId="{93D0D69B-F28C-0BB4-7A19-BCA3CA1AEDBD}"/>
          </ac:grpSpMkLst>
        </pc:grpChg>
        <pc:grpChg chg="mod">
          <ac:chgData name="Mohammad Sonji (Student)" userId="95cc00cf-3b7c-4b6f-bc46-1865d94ee68f" providerId="ADAL" clId="{94EDE55D-327F-4ABC-A235-798260111389}" dt="2023-10-23T14:49:36.710" v="2690"/>
          <ac:grpSpMkLst>
            <pc:docMk/>
            <pc:sldMk cId="2502149483" sldId="288"/>
            <ac:grpSpMk id="111" creationId="{A584D66C-F6AD-3E02-6D7D-921A65260127}"/>
          </ac:grpSpMkLst>
        </pc:grpChg>
        <pc:grpChg chg="mod">
          <ac:chgData name="Mohammad Sonji (Student)" userId="95cc00cf-3b7c-4b6f-bc46-1865d94ee68f" providerId="ADAL" clId="{94EDE55D-327F-4ABC-A235-798260111389}" dt="2023-10-23T14:49:36.710" v="2690"/>
          <ac:grpSpMkLst>
            <pc:docMk/>
            <pc:sldMk cId="2502149483" sldId="288"/>
            <ac:grpSpMk id="114" creationId="{1F75A773-1AF9-C051-6371-C0CBDA962C75}"/>
          </ac:grpSpMkLst>
        </pc:grpChg>
        <pc:grpChg chg="mod">
          <ac:chgData name="Mohammad Sonji (Student)" userId="95cc00cf-3b7c-4b6f-bc46-1865d94ee68f" providerId="ADAL" clId="{94EDE55D-327F-4ABC-A235-798260111389}" dt="2023-10-23T14:49:36.710" v="2690"/>
          <ac:grpSpMkLst>
            <pc:docMk/>
            <pc:sldMk cId="2502149483" sldId="288"/>
            <ac:grpSpMk id="117" creationId="{564A2590-72F1-ED66-F987-B336FE93D6AF}"/>
          </ac:grpSpMkLst>
        </pc:grpChg>
        <pc:grpChg chg="mod">
          <ac:chgData name="Mohammad Sonji (Student)" userId="95cc00cf-3b7c-4b6f-bc46-1865d94ee68f" providerId="ADAL" clId="{94EDE55D-327F-4ABC-A235-798260111389}" dt="2023-10-23T14:49:36.710" v="2690"/>
          <ac:grpSpMkLst>
            <pc:docMk/>
            <pc:sldMk cId="2502149483" sldId="288"/>
            <ac:grpSpMk id="121" creationId="{E8760399-BBF7-E07C-5A44-BD290DBC53AD}"/>
          </ac:grpSpMkLst>
        </pc:grpChg>
        <pc:grpChg chg="mod">
          <ac:chgData name="Mohammad Sonji (Student)" userId="95cc00cf-3b7c-4b6f-bc46-1865d94ee68f" providerId="ADAL" clId="{94EDE55D-327F-4ABC-A235-798260111389}" dt="2023-10-23T14:49:36.710" v="2690"/>
          <ac:grpSpMkLst>
            <pc:docMk/>
            <pc:sldMk cId="2502149483" sldId="288"/>
            <ac:grpSpMk id="124" creationId="{C94F82CD-21B3-6D58-420E-DE5D6A66F759}"/>
          </ac:grpSpMkLst>
        </pc:grpChg>
        <pc:grpChg chg="mod">
          <ac:chgData name="Mohammad Sonji (Student)" userId="95cc00cf-3b7c-4b6f-bc46-1865d94ee68f" providerId="ADAL" clId="{94EDE55D-327F-4ABC-A235-798260111389}" dt="2023-10-23T14:49:36.710" v="2690"/>
          <ac:grpSpMkLst>
            <pc:docMk/>
            <pc:sldMk cId="2502149483" sldId="288"/>
            <ac:grpSpMk id="128" creationId="{04E32886-FFFE-5CDC-A26A-726AF2EB2F3C}"/>
          </ac:grpSpMkLst>
        </pc:grpChg>
        <pc:grpChg chg="mod">
          <ac:chgData name="Mohammad Sonji (Student)" userId="95cc00cf-3b7c-4b6f-bc46-1865d94ee68f" providerId="ADAL" clId="{94EDE55D-327F-4ABC-A235-798260111389}" dt="2023-10-23T14:49:36.710" v="2690"/>
          <ac:grpSpMkLst>
            <pc:docMk/>
            <pc:sldMk cId="2502149483" sldId="288"/>
            <ac:grpSpMk id="131" creationId="{DC4ABE9A-7E0F-C20E-9558-138AA7973C2C}"/>
          </ac:grpSpMkLst>
        </pc:grpChg>
        <pc:grpChg chg="mod">
          <ac:chgData name="Mohammad Sonji (Student)" userId="95cc00cf-3b7c-4b6f-bc46-1865d94ee68f" providerId="ADAL" clId="{94EDE55D-327F-4ABC-A235-798260111389}" dt="2023-10-23T14:49:36.710" v="2690"/>
          <ac:grpSpMkLst>
            <pc:docMk/>
            <pc:sldMk cId="2502149483" sldId="288"/>
            <ac:grpSpMk id="134" creationId="{6B8B0822-B563-AD75-0667-D896ADA1D0B9}"/>
          </ac:grpSpMkLst>
        </pc:grpChg>
        <pc:grpChg chg="mod">
          <ac:chgData name="Mohammad Sonji (Student)" userId="95cc00cf-3b7c-4b6f-bc46-1865d94ee68f" providerId="ADAL" clId="{94EDE55D-327F-4ABC-A235-798260111389}" dt="2023-10-23T14:49:36.710" v="2690"/>
          <ac:grpSpMkLst>
            <pc:docMk/>
            <pc:sldMk cId="2502149483" sldId="288"/>
            <ac:grpSpMk id="135" creationId="{48B2D3BE-A9AF-84F6-8CFA-74CC6B784653}"/>
          </ac:grpSpMkLst>
        </pc:grpChg>
        <pc:grpChg chg="mod">
          <ac:chgData name="Mohammad Sonji (Student)" userId="95cc00cf-3b7c-4b6f-bc46-1865d94ee68f" providerId="ADAL" clId="{94EDE55D-327F-4ABC-A235-798260111389}" dt="2023-10-23T14:49:36.710" v="2690"/>
          <ac:grpSpMkLst>
            <pc:docMk/>
            <pc:sldMk cId="2502149483" sldId="288"/>
            <ac:grpSpMk id="136" creationId="{090FE748-4CDC-18A8-5856-C975C75DC267}"/>
          </ac:grpSpMkLst>
        </pc:grpChg>
        <pc:grpChg chg="mod">
          <ac:chgData name="Mohammad Sonji (Student)" userId="95cc00cf-3b7c-4b6f-bc46-1865d94ee68f" providerId="ADAL" clId="{94EDE55D-327F-4ABC-A235-798260111389}" dt="2023-10-23T14:49:36.710" v="2690"/>
          <ac:grpSpMkLst>
            <pc:docMk/>
            <pc:sldMk cId="2502149483" sldId="288"/>
            <ac:grpSpMk id="139" creationId="{712F6591-ECBA-6E42-2741-4E2E6E159A41}"/>
          </ac:grpSpMkLst>
        </pc:grpChg>
        <pc:grpChg chg="mod">
          <ac:chgData name="Mohammad Sonji (Student)" userId="95cc00cf-3b7c-4b6f-bc46-1865d94ee68f" providerId="ADAL" clId="{94EDE55D-327F-4ABC-A235-798260111389}" dt="2023-10-23T14:49:36.710" v="2690"/>
          <ac:grpSpMkLst>
            <pc:docMk/>
            <pc:sldMk cId="2502149483" sldId="288"/>
            <ac:grpSpMk id="142" creationId="{C07A0545-7973-E4AF-7E0E-5C1A7856C282}"/>
          </ac:grpSpMkLst>
        </pc:grpChg>
        <pc:grpChg chg="mod">
          <ac:chgData name="Mohammad Sonji (Student)" userId="95cc00cf-3b7c-4b6f-bc46-1865d94ee68f" providerId="ADAL" clId="{94EDE55D-327F-4ABC-A235-798260111389}" dt="2023-10-23T14:49:36.710" v="2690"/>
          <ac:grpSpMkLst>
            <pc:docMk/>
            <pc:sldMk cId="2502149483" sldId="288"/>
            <ac:grpSpMk id="146" creationId="{F5038943-87C7-6DD6-6159-C83CC48E7EFC}"/>
          </ac:grpSpMkLst>
        </pc:grpChg>
        <pc:grpChg chg="mod">
          <ac:chgData name="Mohammad Sonji (Student)" userId="95cc00cf-3b7c-4b6f-bc46-1865d94ee68f" providerId="ADAL" clId="{94EDE55D-327F-4ABC-A235-798260111389}" dt="2023-10-23T14:49:36.710" v="2690"/>
          <ac:grpSpMkLst>
            <pc:docMk/>
            <pc:sldMk cId="2502149483" sldId="288"/>
            <ac:grpSpMk id="149" creationId="{B21CCF59-3EFF-6C13-0BE1-DB088A3362EA}"/>
          </ac:grpSpMkLst>
        </pc:grpChg>
        <pc:grpChg chg="mod">
          <ac:chgData name="Mohammad Sonji (Student)" userId="95cc00cf-3b7c-4b6f-bc46-1865d94ee68f" providerId="ADAL" clId="{94EDE55D-327F-4ABC-A235-798260111389}" dt="2023-10-23T14:49:36.710" v="2690"/>
          <ac:grpSpMkLst>
            <pc:docMk/>
            <pc:sldMk cId="2502149483" sldId="288"/>
            <ac:grpSpMk id="153" creationId="{29A815FC-CC97-D246-9DDE-1E0BED88C5D0}"/>
          </ac:grpSpMkLst>
        </pc:grpChg>
        <pc:grpChg chg="mod">
          <ac:chgData name="Mohammad Sonji (Student)" userId="95cc00cf-3b7c-4b6f-bc46-1865d94ee68f" providerId="ADAL" clId="{94EDE55D-327F-4ABC-A235-798260111389}" dt="2023-10-23T14:49:36.710" v="2690"/>
          <ac:grpSpMkLst>
            <pc:docMk/>
            <pc:sldMk cId="2502149483" sldId="288"/>
            <ac:grpSpMk id="156" creationId="{98373B2E-E5A3-E382-047F-88ED2315C8B5}"/>
          </ac:grpSpMkLst>
        </pc:grpChg>
        <pc:grpChg chg="mod">
          <ac:chgData name="Mohammad Sonji (Student)" userId="95cc00cf-3b7c-4b6f-bc46-1865d94ee68f" providerId="ADAL" clId="{94EDE55D-327F-4ABC-A235-798260111389}" dt="2023-10-23T14:49:36.710" v="2690"/>
          <ac:grpSpMkLst>
            <pc:docMk/>
            <pc:sldMk cId="2502149483" sldId="288"/>
            <ac:grpSpMk id="159" creationId="{EC98747C-AB97-CFEA-E289-0138920B9D9C}"/>
          </ac:grpSpMkLst>
        </pc:grpChg>
        <pc:grpChg chg="mod">
          <ac:chgData name="Mohammad Sonji (Student)" userId="95cc00cf-3b7c-4b6f-bc46-1865d94ee68f" providerId="ADAL" clId="{94EDE55D-327F-4ABC-A235-798260111389}" dt="2023-10-23T14:49:36.710" v="2690"/>
          <ac:grpSpMkLst>
            <pc:docMk/>
            <pc:sldMk cId="2502149483" sldId="288"/>
            <ac:grpSpMk id="160" creationId="{B8D32E8D-734B-BD00-300D-A868C3F4E70B}"/>
          </ac:grpSpMkLst>
        </pc:grpChg>
        <pc:grpChg chg="mod">
          <ac:chgData name="Mohammad Sonji (Student)" userId="95cc00cf-3b7c-4b6f-bc46-1865d94ee68f" providerId="ADAL" clId="{94EDE55D-327F-4ABC-A235-798260111389}" dt="2023-10-23T14:49:36.710" v="2690"/>
          <ac:grpSpMkLst>
            <pc:docMk/>
            <pc:sldMk cId="2502149483" sldId="288"/>
            <ac:grpSpMk id="161" creationId="{F1F7C9DA-A29D-0720-9DE8-85F532B793A3}"/>
          </ac:grpSpMkLst>
        </pc:grpChg>
        <pc:grpChg chg="mod">
          <ac:chgData name="Mohammad Sonji (Student)" userId="95cc00cf-3b7c-4b6f-bc46-1865d94ee68f" providerId="ADAL" clId="{94EDE55D-327F-4ABC-A235-798260111389}" dt="2023-10-23T14:49:36.710" v="2690"/>
          <ac:grpSpMkLst>
            <pc:docMk/>
            <pc:sldMk cId="2502149483" sldId="288"/>
            <ac:grpSpMk id="164" creationId="{6095ECF4-C4DE-4FA7-1D36-13BD8502F801}"/>
          </ac:grpSpMkLst>
        </pc:grpChg>
        <pc:grpChg chg="mod">
          <ac:chgData name="Mohammad Sonji (Student)" userId="95cc00cf-3b7c-4b6f-bc46-1865d94ee68f" providerId="ADAL" clId="{94EDE55D-327F-4ABC-A235-798260111389}" dt="2023-10-23T14:49:36.710" v="2690"/>
          <ac:grpSpMkLst>
            <pc:docMk/>
            <pc:sldMk cId="2502149483" sldId="288"/>
            <ac:grpSpMk id="167" creationId="{E341CE58-B6EB-F392-0CF9-463E99C7DD29}"/>
          </ac:grpSpMkLst>
        </pc:grpChg>
        <pc:grpChg chg="mod">
          <ac:chgData name="Mohammad Sonji (Student)" userId="95cc00cf-3b7c-4b6f-bc46-1865d94ee68f" providerId="ADAL" clId="{94EDE55D-327F-4ABC-A235-798260111389}" dt="2023-10-23T14:49:36.710" v="2690"/>
          <ac:grpSpMkLst>
            <pc:docMk/>
            <pc:sldMk cId="2502149483" sldId="288"/>
            <ac:grpSpMk id="171" creationId="{89E846DF-FDAA-8EC0-835E-398B83532B4E}"/>
          </ac:grpSpMkLst>
        </pc:grpChg>
        <pc:grpChg chg="mod">
          <ac:chgData name="Mohammad Sonji (Student)" userId="95cc00cf-3b7c-4b6f-bc46-1865d94ee68f" providerId="ADAL" clId="{94EDE55D-327F-4ABC-A235-798260111389}" dt="2023-10-23T14:49:36.710" v="2690"/>
          <ac:grpSpMkLst>
            <pc:docMk/>
            <pc:sldMk cId="2502149483" sldId="288"/>
            <ac:grpSpMk id="174" creationId="{B45EFB90-E197-0ABD-3F27-E288DC7535AA}"/>
          </ac:grpSpMkLst>
        </pc:grpChg>
        <pc:grpChg chg="mod">
          <ac:chgData name="Mohammad Sonji (Student)" userId="95cc00cf-3b7c-4b6f-bc46-1865d94ee68f" providerId="ADAL" clId="{94EDE55D-327F-4ABC-A235-798260111389}" dt="2023-10-23T14:49:36.710" v="2690"/>
          <ac:grpSpMkLst>
            <pc:docMk/>
            <pc:sldMk cId="2502149483" sldId="288"/>
            <ac:grpSpMk id="178" creationId="{FE7604F3-325D-0E97-F2AF-1ADB2F6A7654}"/>
          </ac:grpSpMkLst>
        </pc:grpChg>
        <pc:grpChg chg="mod">
          <ac:chgData name="Mohammad Sonji (Student)" userId="95cc00cf-3b7c-4b6f-bc46-1865d94ee68f" providerId="ADAL" clId="{94EDE55D-327F-4ABC-A235-798260111389}" dt="2023-10-23T14:49:36.710" v="2690"/>
          <ac:grpSpMkLst>
            <pc:docMk/>
            <pc:sldMk cId="2502149483" sldId="288"/>
            <ac:grpSpMk id="181" creationId="{A0A824D6-7067-DBD4-D926-652E5247574F}"/>
          </ac:grpSpMkLst>
        </pc:grpChg>
        <pc:grpChg chg="add del mod">
          <ac:chgData name="Mohammad Sonji (Student)" userId="95cc00cf-3b7c-4b6f-bc46-1865d94ee68f" providerId="ADAL" clId="{94EDE55D-327F-4ABC-A235-798260111389}" dt="2023-10-23T14:53:49.376" v="2712" actId="21"/>
          <ac:grpSpMkLst>
            <pc:docMk/>
            <pc:sldMk cId="2502149483" sldId="288"/>
            <ac:grpSpMk id="185" creationId="{1FDFF1CF-9F1B-2A27-5D53-E0481567A91D}"/>
          </ac:grpSpMkLst>
        </pc:grpChg>
        <pc:grpChg chg="mod">
          <ac:chgData name="Mohammad Sonji (Student)" userId="95cc00cf-3b7c-4b6f-bc46-1865d94ee68f" providerId="ADAL" clId="{94EDE55D-327F-4ABC-A235-798260111389}" dt="2023-10-23T14:52:44.005" v="2704"/>
          <ac:grpSpMkLst>
            <pc:docMk/>
            <pc:sldMk cId="2502149483" sldId="288"/>
            <ac:grpSpMk id="186" creationId="{F7326296-F014-3B2A-B1E7-24CCB57A73D1}"/>
          </ac:grpSpMkLst>
        </pc:grpChg>
        <pc:grpChg chg="mod">
          <ac:chgData name="Mohammad Sonji (Student)" userId="95cc00cf-3b7c-4b6f-bc46-1865d94ee68f" providerId="ADAL" clId="{94EDE55D-327F-4ABC-A235-798260111389}" dt="2023-10-23T14:52:44.005" v="2704"/>
          <ac:grpSpMkLst>
            <pc:docMk/>
            <pc:sldMk cId="2502149483" sldId="288"/>
            <ac:grpSpMk id="187" creationId="{13B097D4-F9C6-58A8-CB3D-6213D0F827EE}"/>
          </ac:grpSpMkLst>
        </pc:grpChg>
        <pc:grpChg chg="mod">
          <ac:chgData name="Mohammad Sonji (Student)" userId="95cc00cf-3b7c-4b6f-bc46-1865d94ee68f" providerId="ADAL" clId="{94EDE55D-327F-4ABC-A235-798260111389}" dt="2023-10-23T14:52:44.005" v="2704"/>
          <ac:grpSpMkLst>
            <pc:docMk/>
            <pc:sldMk cId="2502149483" sldId="288"/>
            <ac:grpSpMk id="188" creationId="{A0AE333F-13F0-A540-27B4-2069F52601BD}"/>
          </ac:grpSpMkLst>
        </pc:grpChg>
        <pc:grpChg chg="mod">
          <ac:chgData name="Mohammad Sonji (Student)" userId="95cc00cf-3b7c-4b6f-bc46-1865d94ee68f" providerId="ADAL" clId="{94EDE55D-327F-4ABC-A235-798260111389}" dt="2023-10-23T14:52:44.005" v="2704"/>
          <ac:grpSpMkLst>
            <pc:docMk/>
            <pc:sldMk cId="2502149483" sldId="288"/>
            <ac:grpSpMk id="189" creationId="{D79F89E1-3E55-9919-6430-5B09371053DB}"/>
          </ac:grpSpMkLst>
        </pc:grpChg>
        <pc:grpChg chg="mod">
          <ac:chgData name="Mohammad Sonji (Student)" userId="95cc00cf-3b7c-4b6f-bc46-1865d94ee68f" providerId="ADAL" clId="{94EDE55D-327F-4ABC-A235-798260111389}" dt="2023-10-23T14:52:44.005" v="2704"/>
          <ac:grpSpMkLst>
            <pc:docMk/>
            <pc:sldMk cId="2502149483" sldId="288"/>
            <ac:grpSpMk id="190" creationId="{5F86723C-79A5-B50F-1EB8-EE6BD13A0D49}"/>
          </ac:grpSpMkLst>
        </pc:grpChg>
        <pc:grpChg chg="mod">
          <ac:chgData name="Mohammad Sonji (Student)" userId="95cc00cf-3b7c-4b6f-bc46-1865d94ee68f" providerId="ADAL" clId="{94EDE55D-327F-4ABC-A235-798260111389}" dt="2023-10-23T14:52:44.005" v="2704"/>
          <ac:grpSpMkLst>
            <pc:docMk/>
            <pc:sldMk cId="2502149483" sldId="288"/>
            <ac:grpSpMk id="191" creationId="{01776051-F78F-0944-9186-42156E221B10}"/>
          </ac:grpSpMkLst>
        </pc:grpChg>
        <pc:grpChg chg="mod">
          <ac:chgData name="Mohammad Sonji (Student)" userId="95cc00cf-3b7c-4b6f-bc46-1865d94ee68f" providerId="ADAL" clId="{94EDE55D-327F-4ABC-A235-798260111389}" dt="2023-10-23T14:52:44.005" v="2704"/>
          <ac:grpSpMkLst>
            <pc:docMk/>
            <pc:sldMk cId="2502149483" sldId="288"/>
            <ac:grpSpMk id="192" creationId="{0CDDFE09-35DD-2EB6-4A92-74D230FA3E27}"/>
          </ac:grpSpMkLst>
        </pc:grpChg>
        <pc:grpChg chg="mod">
          <ac:chgData name="Mohammad Sonji (Student)" userId="95cc00cf-3b7c-4b6f-bc46-1865d94ee68f" providerId="ADAL" clId="{94EDE55D-327F-4ABC-A235-798260111389}" dt="2023-10-23T14:52:44.005" v="2704"/>
          <ac:grpSpMkLst>
            <pc:docMk/>
            <pc:sldMk cId="2502149483" sldId="288"/>
            <ac:grpSpMk id="193" creationId="{71A04751-1587-CF50-8D19-CF47DA1BA618}"/>
          </ac:grpSpMkLst>
        </pc:grpChg>
        <pc:grpChg chg="mod">
          <ac:chgData name="Mohammad Sonji (Student)" userId="95cc00cf-3b7c-4b6f-bc46-1865d94ee68f" providerId="ADAL" clId="{94EDE55D-327F-4ABC-A235-798260111389}" dt="2023-10-23T14:52:44.005" v="2704"/>
          <ac:grpSpMkLst>
            <pc:docMk/>
            <pc:sldMk cId="2502149483" sldId="288"/>
            <ac:grpSpMk id="194" creationId="{D8C28CE4-A937-170D-F14E-45D003C87169}"/>
          </ac:grpSpMkLst>
        </pc:grpChg>
        <pc:grpChg chg="mod">
          <ac:chgData name="Mohammad Sonji (Student)" userId="95cc00cf-3b7c-4b6f-bc46-1865d94ee68f" providerId="ADAL" clId="{94EDE55D-327F-4ABC-A235-798260111389}" dt="2023-10-23T14:52:44.005" v="2704"/>
          <ac:grpSpMkLst>
            <pc:docMk/>
            <pc:sldMk cId="2502149483" sldId="288"/>
            <ac:grpSpMk id="195" creationId="{54EE65F7-4F05-4B88-531B-8BD4737F9199}"/>
          </ac:grpSpMkLst>
        </pc:grpChg>
        <pc:grpChg chg="mod">
          <ac:chgData name="Mohammad Sonji (Student)" userId="95cc00cf-3b7c-4b6f-bc46-1865d94ee68f" providerId="ADAL" clId="{94EDE55D-327F-4ABC-A235-798260111389}" dt="2023-10-23T14:52:44.005" v="2704"/>
          <ac:grpSpMkLst>
            <pc:docMk/>
            <pc:sldMk cId="2502149483" sldId="288"/>
            <ac:grpSpMk id="198" creationId="{57613D6F-14D3-4EB3-AC30-87F8CE4641B1}"/>
          </ac:grpSpMkLst>
        </pc:grpChg>
        <pc:grpChg chg="mod">
          <ac:chgData name="Mohammad Sonji (Student)" userId="95cc00cf-3b7c-4b6f-bc46-1865d94ee68f" providerId="ADAL" clId="{94EDE55D-327F-4ABC-A235-798260111389}" dt="2023-10-23T14:52:44.005" v="2704"/>
          <ac:grpSpMkLst>
            <pc:docMk/>
            <pc:sldMk cId="2502149483" sldId="288"/>
            <ac:grpSpMk id="201" creationId="{224EF0BA-8E5A-1854-00F1-32EBB709894B}"/>
          </ac:grpSpMkLst>
        </pc:grpChg>
        <pc:grpChg chg="mod">
          <ac:chgData name="Mohammad Sonji (Student)" userId="95cc00cf-3b7c-4b6f-bc46-1865d94ee68f" providerId="ADAL" clId="{94EDE55D-327F-4ABC-A235-798260111389}" dt="2023-10-23T14:52:44.005" v="2704"/>
          <ac:grpSpMkLst>
            <pc:docMk/>
            <pc:sldMk cId="2502149483" sldId="288"/>
            <ac:grpSpMk id="205" creationId="{47C31B6B-AFAE-F294-7F79-CB13BC65932A}"/>
          </ac:grpSpMkLst>
        </pc:grpChg>
        <pc:grpChg chg="mod">
          <ac:chgData name="Mohammad Sonji (Student)" userId="95cc00cf-3b7c-4b6f-bc46-1865d94ee68f" providerId="ADAL" clId="{94EDE55D-327F-4ABC-A235-798260111389}" dt="2023-10-23T14:52:44.005" v="2704"/>
          <ac:grpSpMkLst>
            <pc:docMk/>
            <pc:sldMk cId="2502149483" sldId="288"/>
            <ac:grpSpMk id="208" creationId="{BFCC5F1B-F40C-B071-B092-97A597FA91E2}"/>
          </ac:grpSpMkLst>
        </pc:grpChg>
        <pc:grpChg chg="mod">
          <ac:chgData name="Mohammad Sonji (Student)" userId="95cc00cf-3b7c-4b6f-bc46-1865d94ee68f" providerId="ADAL" clId="{94EDE55D-327F-4ABC-A235-798260111389}" dt="2023-10-23T14:52:44.005" v="2704"/>
          <ac:grpSpMkLst>
            <pc:docMk/>
            <pc:sldMk cId="2502149483" sldId="288"/>
            <ac:grpSpMk id="212" creationId="{84A50EAF-14DE-375E-FDC7-D5BE9CE561A5}"/>
          </ac:grpSpMkLst>
        </pc:grpChg>
        <pc:grpChg chg="mod">
          <ac:chgData name="Mohammad Sonji (Student)" userId="95cc00cf-3b7c-4b6f-bc46-1865d94ee68f" providerId="ADAL" clId="{94EDE55D-327F-4ABC-A235-798260111389}" dt="2023-10-23T14:52:44.005" v="2704"/>
          <ac:grpSpMkLst>
            <pc:docMk/>
            <pc:sldMk cId="2502149483" sldId="288"/>
            <ac:grpSpMk id="215" creationId="{430445E7-352A-8F00-2A56-E177C42D3E35}"/>
          </ac:grpSpMkLst>
        </pc:grpChg>
        <pc:grpChg chg="mod">
          <ac:chgData name="Mohammad Sonji (Student)" userId="95cc00cf-3b7c-4b6f-bc46-1865d94ee68f" providerId="ADAL" clId="{94EDE55D-327F-4ABC-A235-798260111389}" dt="2023-10-23T14:52:44.005" v="2704"/>
          <ac:grpSpMkLst>
            <pc:docMk/>
            <pc:sldMk cId="2502149483" sldId="288"/>
            <ac:grpSpMk id="218" creationId="{62609629-7DD5-38CF-EC5E-40FA46A34224}"/>
          </ac:grpSpMkLst>
        </pc:grpChg>
        <pc:grpChg chg="mod">
          <ac:chgData name="Mohammad Sonji (Student)" userId="95cc00cf-3b7c-4b6f-bc46-1865d94ee68f" providerId="ADAL" clId="{94EDE55D-327F-4ABC-A235-798260111389}" dt="2023-10-23T14:52:44.005" v="2704"/>
          <ac:grpSpMkLst>
            <pc:docMk/>
            <pc:sldMk cId="2502149483" sldId="288"/>
            <ac:grpSpMk id="219" creationId="{355266B1-AA76-0D36-86F9-B3061AFD36EB}"/>
          </ac:grpSpMkLst>
        </pc:grpChg>
        <pc:grpChg chg="mod">
          <ac:chgData name="Mohammad Sonji (Student)" userId="95cc00cf-3b7c-4b6f-bc46-1865d94ee68f" providerId="ADAL" clId="{94EDE55D-327F-4ABC-A235-798260111389}" dt="2023-10-23T14:52:44.005" v="2704"/>
          <ac:grpSpMkLst>
            <pc:docMk/>
            <pc:sldMk cId="2502149483" sldId="288"/>
            <ac:grpSpMk id="220" creationId="{5F149AD1-DD51-2630-7F05-21A5C83684B4}"/>
          </ac:grpSpMkLst>
        </pc:grpChg>
        <pc:grpChg chg="mod">
          <ac:chgData name="Mohammad Sonji (Student)" userId="95cc00cf-3b7c-4b6f-bc46-1865d94ee68f" providerId="ADAL" clId="{94EDE55D-327F-4ABC-A235-798260111389}" dt="2023-10-23T14:52:44.005" v="2704"/>
          <ac:grpSpMkLst>
            <pc:docMk/>
            <pc:sldMk cId="2502149483" sldId="288"/>
            <ac:grpSpMk id="223" creationId="{425DAD44-4C63-27B9-6CF3-997ED49C81FB}"/>
          </ac:grpSpMkLst>
        </pc:grpChg>
        <pc:grpChg chg="mod">
          <ac:chgData name="Mohammad Sonji (Student)" userId="95cc00cf-3b7c-4b6f-bc46-1865d94ee68f" providerId="ADAL" clId="{94EDE55D-327F-4ABC-A235-798260111389}" dt="2023-10-23T14:52:44.005" v="2704"/>
          <ac:grpSpMkLst>
            <pc:docMk/>
            <pc:sldMk cId="2502149483" sldId="288"/>
            <ac:grpSpMk id="226" creationId="{5143F859-C2FB-C9E8-93EB-29A36BA1D840}"/>
          </ac:grpSpMkLst>
        </pc:grpChg>
        <pc:grpChg chg="mod">
          <ac:chgData name="Mohammad Sonji (Student)" userId="95cc00cf-3b7c-4b6f-bc46-1865d94ee68f" providerId="ADAL" clId="{94EDE55D-327F-4ABC-A235-798260111389}" dt="2023-10-23T14:52:44.005" v="2704"/>
          <ac:grpSpMkLst>
            <pc:docMk/>
            <pc:sldMk cId="2502149483" sldId="288"/>
            <ac:grpSpMk id="230" creationId="{328A1629-7E63-10ED-4227-D243EAD1CB14}"/>
          </ac:grpSpMkLst>
        </pc:grpChg>
        <pc:grpChg chg="mod">
          <ac:chgData name="Mohammad Sonji (Student)" userId="95cc00cf-3b7c-4b6f-bc46-1865d94ee68f" providerId="ADAL" clId="{94EDE55D-327F-4ABC-A235-798260111389}" dt="2023-10-23T14:52:44.005" v="2704"/>
          <ac:grpSpMkLst>
            <pc:docMk/>
            <pc:sldMk cId="2502149483" sldId="288"/>
            <ac:grpSpMk id="233" creationId="{4C50715F-FC45-6333-63DA-1CEEA3AFC584}"/>
          </ac:grpSpMkLst>
        </pc:grpChg>
        <pc:grpChg chg="mod">
          <ac:chgData name="Mohammad Sonji (Student)" userId="95cc00cf-3b7c-4b6f-bc46-1865d94ee68f" providerId="ADAL" clId="{94EDE55D-327F-4ABC-A235-798260111389}" dt="2023-10-23T14:52:44.005" v="2704"/>
          <ac:grpSpMkLst>
            <pc:docMk/>
            <pc:sldMk cId="2502149483" sldId="288"/>
            <ac:grpSpMk id="237" creationId="{92377115-A363-E6A9-7A6D-A6B643A26C4B}"/>
          </ac:grpSpMkLst>
        </pc:grpChg>
        <pc:grpChg chg="mod">
          <ac:chgData name="Mohammad Sonji (Student)" userId="95cc00cf-3b7c-4b6f-bc46-1865d94ee68f" providerId="ADAL" clId="{94EDE55D-327F-4ABC-A235-798260111389}" dt="2023-10-23T14:52:44.005" v="2704"/>
          <ac:grpSpMkLst>
            <pc:docMk/>
            <pc:sldMk cId="2502149483" sldId="288"/>
            <ac:grpSpMk id="240" creationId="{9599BA82-E23E-7093-A40F-53CB0D1A6DD6}"/>
          </ac:grpSpMkLst>
        </pc:grpChg>
        <pc:grpChg chg="mod">
          <ac:chgData name="Mohammad Sonji (Student)" userId="95cc00cf-3b7c-4b6f-bc46-1865d94ee68f" providerId="ADAL" clId="{94EDE55D-327F-4ABC-A235-798260111389}" dt="2023-10-23T14:52:44.005" v="2704"/>
          <ac:grpSpMkLst>
            <pc:docMk/>
            <pc:sldMk cId="2502149483" sldId="288"/>
            <ac:grpSpMk id="243" creationId="{F0F709C0-5CEC-6C6C-86D5-340E58FC18B1}"/>
          </ac:grpSpMkLst>
        </pc:grpChg>
        <pc:grpChg chg="mod">
          <ac:chgData name="Mohammad Sonji (Student)" userId="95cc00cf-3b7c-4b6f-bc46-1865d94ee68f" providerId="ADAL" clId="{94EDE55D-327F-4ABC-A235-798260111389}" dt="2023-10-23T14:52:44.005" v="2704"/>
          <ac:grpSpMkLst>
            <pc:docMk/>
            <pc:sldMk cId="2502149483" sldId="288"/>
            <ac:grpSpMk id="244" creationId="{0D945631-AF59-D864-969E-CD7F7FD36CBC}"/>
          </ac:grpSpMkLst>
        </pc:grpChg>
        <pc:grpChg chg="mod">
          <ac:chgData name="Mohammad Sonji (Student)" userId="95cc00cf-3b7c-4b6f-bc46-1865d94ee68f" providerId="ADAL" clId="{94EDE55D-327F-4ABC-A235-798260111389}" dt="2023-10-23T14:52:44.005" v="2704"/>
          <ac:grpSpMkLst>
            <pc:docMk/>
            <pc:sldMk cId="2502149483" sldId="288"/>
            <ac:grpSpMk id="245" creationId="{85975816-52F8-82C6-1CC8-F2D6ED4A43D7}"/>
          </ac:grpSpMkLst>
        </pc:grpChg>
        <pc:grpChg chg="mod">
          <ac:chgData name="Mohammad Sonji (Student)" userId="95cc00cf-3b7c-4b6f-bc46-1865d94ee68f" providerId="ADAL" clId="{94EDE55D-327F-4ABC-A235-798260111389}" dt="2023-10-23T14:52:44.005" v="2704"/>
          <ac:grpSpMkLst>
            <pc:docMk/>
            <pc:sldMk cId="2502149483" sldId="288"/>
            <ac:grpSpMk id="248" creationId="{5EFD014E-3AB0-94F7-C8A7-2627E92C23AA}"/>
          </ac:grpSpMkLst>
        </pc:grpChg>
        <pc:grpChg chg="mod">
          <ac:chgData name="Mohammad Sonji (Student)" userId="95cc00cf-3b7c-4b6f-bc46-1865d94ee68f" providerId="ADAL" clId="{94EDE55D-327F-4ABC-A235-798260111389}" dt="2023-10-23T14:52:44.005" v="2704"/>
          <ac:grpSpMkLst>
            <pc:docMk/>
            <pc:sldMk cId="2502149483" sldId="288"/>
            <ac:grpSpMk id="251" creationId="{41BD5454-DA15-292B-97EE-75C31CC1F152}"/>
          </ac:grpSpMkLst>
        </pc:grpChg>
        <pc:grpChg chg="mod">
          <ac:chgData name="Mohammad Sonji (Student)" userId="95cc00cf-3b7c-4b6f-bc46-1865d94ee68f" providerId="ADAL" clId="{94EDE55D-327F-4ABC-A235-798260111389}" dt="2023-10-23T14:52:44.005" v="2704"/>
          <ac:grpSpMkLst>
            <pc:docMk/>
            <pc:sldMk cId="2502149483" sldId="288"/>
            <ac:grpSpMk id="255" creationId="{543B9D9D-B651-E2DA-C6CB-68F88989D4EE}"/>
          </ac:grpSpMkLst>
        </pc:grpChg>
        <pc:grpChg chg="mod">
          <ac:chgData name="Mohammad Sonji (Student)" userId="95cc00cf-3b7c-4b6f-bc46-1865d94ee68f" providerId="ADAL" clId="{94EDE55D-327F-4ABC-A235-798260111389}" dt="2023-10-23T14:52:44.005" v="2704"/>
          <ac:grpSpMkLst>
            <pc:docMk/>
            <pc:sldMk cId="2502149483" sldId="288"/>
            <ac:grpSpMk id="258" creationId="{D61A7963-2AF8-3B5E-F814-756894EDF7F2}"/>
          </ac:grpSpMkLst>
        </pc:grpChg>
        <pc:grpChg chg="mod">
          <ac:chgData name="Mohammad Sonji (Student)" userId="95cc00cf-3b7c-4b6f-bc46-1865d94ee68f" providerId="ADAL" clId="{94EDE55D-327F-4ABC-A235-798260111389}" dt="2023-10-23T14:52:44.005" v="2704"/>
          <ac:grpSpMkLst>
            <pc:docMk/>
            <pc:sldMk cId="2502149483" sldId="288"/>
            <ac:grpSpMk id="262" creationId="{9A0DFF9C-772B-3802-5065-D2391D93D217}"/>
          </ac:grpSpMkLst>
        </pc:grpChg>
        <pc:grpChg chg="mod">
          <ac:chgData name="Mohammad Sonji (Student)" userId="95cc00cf-3b7c-4b6f-bc46-1865d94ee68f" providerId="ADAL" clId="{94EDE55D-327F-4ABC-A235-798260111389}" dt="2023-10-23T14:52:44.005" v="2704"/>
          <ac:grpSpMkLst>
            <pc:docMk/>
            <pc:sldMk cId="2502149483" sldId="288"/>
            <ac:grpSpMk id="265" creationId="{52A114E6-CB13-EAE7-6F98-804340226656}"/>
          </ac:grpSpMkLst>
        </pc:grpChg>
        <pc:grpChg chg="mod">
          <ac:chgData name="Mohammad Sonji (Student)" userId="95cc00cf-3b7c-4b6f-bc46-1865d94ee68f" providerId="ADAL" clId="{94EDE55D-327F-4ABC-A235-798260111389}" dt="2023-10-23T14:52:44.005" v="2704"/>
          <ac:grpSpMkLst>
            <pc:docMk/>
            <pc:sldMk cId="2502149483" sldId="288"/>
            <ac:grpSpMk id="268" creationId="{C37CE133-40BD-CD8F-1F8C-F73FB6077F04}"/>
          </ac:grpSpMkLst>
        </pc:grpChg>
        <pc:grpChg chg="mod">
          <ac:chgData name="Mohammad Sonji (Student)" userId="95cc00cf-3b7c-4b6f-bc46-1865d94ee68f" providerId="ADAL" clId="{94EDE55D-327F-4ABC-A235-798260111389}" dt="2023-10-23T14:52:44.005" v="2704"/>
          <ac:grpSpMkLst>
            <pc:docMk/>
            <pc:sldMk cId="2502149483" sldId="288"/>
            <ac:grpSpMk id="269" creationId="{DF8BD0F8-071D-65B4-89F2-DD6BCF15B4CB}"/>
          </ac:grpSpMkLst>
        </pc:grpChg>
        <pc:grpChg chg="mod">
          <ac:chgData name="Mohammad Sonji (Student)" userId="95cc00cf-3b7c-4b6f-bc46-1865d94ee68f" providerId="ADAL" clId="{94EDE55D-327F-4ABC-A235-798260111389}" dt="2023-10-23T14:52:44.005" v="2704"/>
          <ac:grpSpMkLst>
            <pc:docMk/>
            <pc:sldMk cId="2502149483" sldId="288"/>
            <ac:grpSpMk id="270" creationId="{F3B9B1C9-115A-02A2-A117-CCE743E36482}"/>
          </ac:grpSpMkLst>
        </pc:grpChg>
        <pc:grpChg chg="mod">
          <ac:chgData name="Mohammad Sonji (Student)" userId="95cc00cf-3b7c-4b6f-bc46-1865d94ee68f" providerId="ADAL" clId="{94EDE55D-327F-4ABC-A235-798260111389}" dt="2023-10-23T14:52:44.005" v="2704"/>
          <ac:grpSpMkLst>
            <pc:docMk/>
            <pc:sldMk cId="2502149483" sldId="288"/>
            <ac:grpSpMk id="273" creationId="{DA736551-E4FF-8726-16E5-5AC10AF8B01D}"/>
          </ac:grpSpMkLst>
        </pc:grpChg>
        <pc:grpChg chg="mod">
          <ac:chgData name="Mohammad Sonji (Student)" userId="95cc00cf-3b7c-4b6f-bc46-1865d94ee68f" providerId="ADAL" clId="{94EDE55D-327F-4ABC-A235-798260111389}" dt="2023-10-23T14:52:44.005" v="2704"/>
          <ac:grpSpMkLst>
            <pc:docMk/>
            <pc:sldMk cId="2502149483" sldId="288"/>
            <ac:grpSpMk id="276" creationId="{1305BEFF-F17C-B8D7-4272-967A1B08DC9E}"/>
          </ac:grpSpMkLst>
        </pc:grpChg>
        <pc:grpChg chg="mod">
          <ac:chgData name="Mohammad Sonji (Student)" userId="95cc00cf-3b7c-4b6f-bc46-1865d94ee68f" providerId="ADAL" clId="{94EDE55D-327F-4ABC-A235-798260111389}" dt="2023-10-23T14:52:44.005" v="2704"/>
          <ac:grpSpMkLst>
            <pc:docMk/>
            <pc:sldMk cId="2502149483" sldId="288"/>
            <ac:grpSpMk id="280" creationId="{F38A7D1A-E673-0EA1-2F91-A8414FC82E9F}"/>
          </ac:grpSpMkLst>
        </pc:grpChg>
        <pc:grpChg chg="mod">
          <ac:chgData name="Mohammad Sonji (Student)" userId="95cc00cf-3b7c-4b6f-bc46-1865d94ee68f" providerId="ADAL" clId="{94EDE55D-327F-4ABC-A235-798260111389}" dt="2023-10-23T14:52:44.005" v="2704"/>
          <ac:grpSpMkLst>
            <pc:docMk/>
            <pc:sldMk cId="2502149483" sldId="288"/>
            <ac:grpSpMk id="283" creationId="{EA416B00-8868-BC1D-BE9A-FF19CEAEC1AC}"/>
          </ac:grpSpMkLst>
        </pc:grpChg>
        <pc:grpChg chg="mod">
          <ac:chgData name="Mohammad Sonji (Student)" userId="95cc00cf-3b7c-4b6f-bc46-1865d94ee68f" providerId="ADAL" clId="{94EDE55D-327F-4ABC-A235-798260111389}" dt="2023-10-23T14:52:44.005" v="2704"/>
          <ac:grpSpMkLst>
            <pc:docMk/>
            <pc:sldMk cId="2502149483" sldId="288"/>
            <ac:grpSpMk id="287" creationId="{BE01102B-E5AC-22C0-0760-9CEC8AA12187}"/>
          </ac:grpSpMkLst>
        </pc:grpChg>
        <pc:grpChg chg="mod">
          <ac:chgData name="Mohammad Sonji (Student)" userId="95cc00cf-3b7c-4b6f-bc46-1865d94ee68f" providerId="ADAL" clId="{94EDE55D-327F-4ABC-A235-798260111389}" dt="2023-10-23T14:52:44.005" v="2704"/>
          <ac:grpSpMkLst>
            <pc:docMk/>
            <pc:sldMk cId="2502149483" sldId="288"/>
            <ac:grpSpMk id="290" creationId="{E8F28C2A-21B3-52EF-FB38-8E8ADDCB8A04}"/>
          </ac:grpSpMkLst>
        </pc:grpChg>
        <pc:grpChg chg="mod">
          <ac:chgData name="Mohammad Sonji (Student)" userId="95cc00cf-3b7c-4b6f-bc46-1865d94ee68f" providerId="ADAL" clId="{94EDE55D-327F-4ABC-A235-798260111389}" dt="2023-10-23T14:52:44.005" v="2704"/>
          <ac:grpSpMkLst>
            <pc:docMk/>
            <pc:sldMk cId="2502149483" sldId="288"/>
            <ac:grpSpMk id="293" creationId="{88F8127E-A0C5-B40C-F646-999C2308EDC7}"/>
          </ac:grpSpMkLst>
        </pc:grpChg>
        <pc:grpChg chg="mod">
          <ac:chgData name="Mohammad Sonji (Student)" userId="95cc00cf-3b7c-4b6f-bc46-1865d94ee68f" providerId="ADAL" clId="{94EDE55D-327F-4ABC-A235-798260111389}" dt="2023-10-23T14:52:44.005" v="2704"/>
          <ac:grpSpMkLst>
            <pc:docMk/>
            <pc:sldMk cId="2502149483" sldId="288"/>
            <ac:grpSpMk id="294" creationId="{33DE45CD-62B1-817E-E78D-CEED4F90B3D3}"/>
          </ac:grpSpMkLst>
        </pc:grpChg>
        <pc:grpChg chg="mod">
          <ac:chgData name="Mohammad Sonji (Student)" userId="95cc00cf-3b7c-4b6f-bc46-1865d94ee68f" providerId="ADAL" clId="{94EDE55D-327F-4ABC-A235-798260111389}" dt="2023-10-23T14:52:44.005" v="2704"/>
          <ac:grpSpMkLst>
            <pc:docMk/>
            <pc:sldMk cId="2502149483" sldId="288"/>
            <ac:grpSpMk id="295" creationId="{38A0D35B-7258-70D4-1BDF-EE90E9814922}"/>
          </ac:grpSpMkLst>
        </pc:grpChg>
        <pc:grpChg chg="mod">
          <ac:chgData name="Mohammad Sonji (Student)" userId="95cc00cf-3b7c-4b6f-bc46-1865d94ee68f" providerId="ADAL" clId="{94EDE55D-327F-4ABC-A235-798260111389}" dt="2023-10-23T14:52:44.005" v="2704"/>
          <ac:grpSpMkLst>
            <pc:docMk/>
            <pc:sldMk cId="2502149483" sldId="288"/>
            <ac:grpSpMk id="298" creationId="{E8AD8FF9-D372-75E6-89B1-708A7AF6CC0D}"/>
          </ac:grpSpMkLst>
        </pc:grpChg>
        <pc:grpChg chg="mod">
          <ac:chgData name="Mohammad Sonji (Student)" userId="95cc00cf-3b7c-4b6f-bc46-1865d94ee68f" providerId="ADAL" clId="{94EDE55D-327F-4ABC-A235-798260111389}" dt="2023-10-23T14:52:44.005" v="2704"/>
          <ac:grpSpMkLst>
            <pc:docMk/>
            <pc:sldMk cId="2502149483" sldId="288"/>
            <ac:grpSpMk id="301" creationId="{6C7C2EF6-CD91-BC8C-E16F-3383FA35099D}"/>
          </ac:grpSpMkLst>
        </pc:grpChg>
        <pc:grpChg chg="mod">
          <ac:chgData name="Mohammad Sonji (Student)" userId="95cc00cf-3b7c-4b6f-bc46-1865d94ee68f" providerId="ADAL" clId="{94EDE55D-327F-4ABC-A235-798260111389}" dt="2023-10-23T14:52:44.005" v="2704"/>
          <ac:grpSpMkLst>
            <pc:docMk/>
            <pc:sldMk cId="2502149483" sldId="288"/>
            <ac:grpSpMk id="305" creationId="{0853CE8F-637C-2E87-964D-0DA1A0CFC589}"/>
          </ac:grpSpMkLst>
        </pc:grpChg>
        <pc:grpChg chg="mod">
          <ac:chgData name="Mohammad Sonji (Student)" userId="95cc00cf-3b7c-4b6f-bc46-1865d94ee68f" providerId="ADAL" clId="{94EDE55D-327F-4ABC-A235-798260111389}" dt="2023-10-23T14:52:44.005" v="2704"/>
          <ac:grpSpMkLst>
            <pc:docMk/>
            <pc:sldMk cId="2502149483" sldId="288"/>
            <ac:grpSpMk id="308" creationId="{3F4BF190-8A36-8FAE-DFDC-96C4A19A36A8}"/>
          </ac:grpSpMkLst>
        </pc:grpChg>
        <pc:grpChg chg="mod">
          <ac:chgData name="Mohammad Sonji (Student)" userId="95cc00cf-3b7c-4b6f-bc46-1865d94ee68f" providerId="ADAL" clId="{94EDE55D-327F-4ABC-A235-798260111389}" dt="2023-10-23T14:52:44.005" v="2704"/>
          <ac:grpSpMkLst>
            <pc:docMk/>
            <pc:sldMk cId="2502149483" sldId="288"/>
            <ac:grpSpMk id="312" creationId="{B48B04E3-2180-4333-B134-F4843E415141}"/>
          </ac:grpSpMkLst>
        </pc:grpChg>
        <pc:grpChg chg="mod">
          <ac:chgData name="Mohammad Sonji (Student)" userId="95cc00cf-3b7c-4b6f-bc46-1865d94ee68f" providerId="ADAL" clId="{94EDE55D-327F-4ABC-A235-798260111389}" dt="2023-10-23T14:52:44.005" v="2704"/>
          <ac:grpSpMkLst>
            <pc:docMk/>
            <pc:sldMk cId="2502149483" sldId="288"/>
            <ac:grpSpMk id="315" creationId="{1623BE2B-6A0C-B8EC-955E-3D4FBBFAEE59}"/>
          </ac:grpSpMkLst>
        </pc:grpChg>
        <pc:grpChg chg="mod">
          <ac:chgData name="Mohammad Sonji (Student)" userId="95cc00cf-3b7c-4b6f-bc46-1865d94ee68f" providerId="ADAL" clId="{94EDE55D-327F-4ABC-A235-798260111389}" dt="2023-10-23T14:52:44.005" v="2704"/>
          <ac:grpSpMkLst>
            <pc:docMk/>
            <pc:sldMk cId="2502149483" sldId="288"/>
            <ac:grpSpMk id="318" creationId="{4D59DC1E-84BE-D896-60EC-C41A67FDD101}"/>
          </ac:grpSpMkLst>
        </pc:grpChg>
        <pc:grpChg chg="mod">
          <ac:chgData name="Mohammad Sonji (Student)" userId="95cc00cf-3b7c-4b6f-bc46-1865d94ee68f" providerId="ADAL" clId="{94EDE55D-327F-4ABC-A235-798260111389}" dt="2023-10-23T14:52:44.005" v="2704"/>
          <ac:grpSpMkLst>
            <pc:docMk/>
            <pc:sldMk cId="2502149483" sldId="288"/>
            <ac:grpSpMk id="319" creationId="{CF12C8FA-7C05-3B68-702C-E68EFDD3E16E}"/>
          </ac:grpSpMkLst>
        </pc:grpChg>
        <pc:grpChg chg="mod">
          <ac:chgData name="Mohammad Sonji (Student)" userId="95cc00cf-3b7c-4b6f-bc46-1865d94ee68f" providerId="ADAL" clId="{94EDE55D-327F-4ABC-A235-798260111389}" dt="2023-10-23T14:52:44.005" v="2704"/>
          <ac:grpSpMkLst>
            <pc:docMk/>
            <pc:sldMk cId="2502149483" sldId="288"/>
            <ac:grpSpMk id="320" creationId="{50F86F14-2D09-DE8F-FAFF-671E90227B96}"/>
          </ac:grpSpMkLst>
        </pc:grpChg>
        <pc:grpChg chg="mod">
          <ac:chgData name="Mohammad Sonji (Student)" userId="95cc00cf-3b7c-4b6f-bc46-1865d94ee68f" providerId="ADAL" clId="{94EDE55D-327F-4ABC-A235-798260111389}" dt="2023-10-23T14:52:44.005" v="2704"/>
          <ac:grpSpMkLst>
            <pc:docMk/>
            <pc:sldMk cId="2502149483" sldId="288"/>
            <ac:grpSpMk id="323" creationId="{4F10EA56-CFC4-31CD-20B9-A04B19D5DBAD}"/>
          </ac:grpSpMkLst>
        </pc:grpChg>
        <pc:grpChg chg="mod">
          <ac:chgData name="Mohammad Sonji (Student)" userId="95cc00cf-3b7c-4b6f-bc46-1865d94ee68f" providerId="ADAL" clId="{94EDE55D-327F-4ABC-A235-798260111389}" dt="2023-10-23T14:52:44.005" v="2704"/>
          <ac:grpSpMkLst>
            <pc:docMk/>
            <pc:sldMk cId="2502149483" sldId="288"/>
            <ac:grpSpMk id="326" creationId="{13E7BD0D-A2FC-0C13-662E-268D34E8DA34}"/>
          </ac:grpSpMkLst>
        </pc:grpChg>
        <pc:grpChg chg="mod">
          <ac:chgData name="Mohammad Sonji (Student)" userId="95cc00cf-3b7c-4b6f-bc46-1865d94ee68f" providerId="ADAL" clId="{94EDE55D-327F-4ABC-A235-798260111389}" dt="2023-10-23T14:52:44.005" v="2704"/>
          <ac:grpSpMkLst>
            <pc:docMk/>
            <pc:sldMk cId="2502149483" sldId="288"/>
            <ac:grpSpMk id="330" creationId="{4E38455C-EDE7-48D2-1C6A-4234BBE171BF}"/>
          </ac:grpSpMkLst>
        </pc:grpChg>
        <pc:grpChg chg="mod">
          <ac:chgData name="Mohammad Sonji (Student)" userId="95cc00cf-3b7c-4b6f-bc46-1865d94ee68f" providerId="ADAL" clId="{94EDE55D-327F-4ABC-A235-798260111389}" dt="2023-10-23T14:52:44.005" v="2704"/>
          <ac:grpSpMkLst>
            <pc:docMk/>
            <pc:sldMk cId="2502149483" sldId="288"/>
            <ac:grpSpMk id="333" creationId="{6BB2E494-0ACD-07C0-7605-293193F1BB69}"/>
          </ac:grpSpMkLst>
        </pc:grpChg>
        <pc:grpChg chg="mod">
          <ac:chgData name="Mohammad Sonji (Student)" userId="95cc00cf-3b7c-4b6f-bc46-1865d94ee68f" providerId="ADAL" clId="{94EDE55D-327F-4ABC-A235-798260111389}" dt="2023-10-23T14:52:44.005" v="2704"/>
          <ac:grpSpMkLst>
            <pc:docMk/>
            <pc:sldMk cId="2502149483" sldId="288"/>
            <ac:grpSpMk id="337" creationId="{0940E73C-0866-05AA-1F2C-083910984CA4}"/>
          </ac:grpSpMkLst>
        </pc:grpChg>
        <pc:grpChg chg="mod">
          <ac:chgData name="Mohammad Sonji (Student)" userId="95cc00cf-3b7c-4b6f-bc46-1865d94ee68f" providerId="ADAL" clId="{94EDE55D-327F-4ABC-A235-798260111389}" dt="2023-10-23T14:52:44.005" v="2704"/>
          <ac:grpSpMkLst>
            <pc:docMk/>
            <pc:sldMk cId="2502149483" sldId="288"/>
            <ac:grpSpMk id="340" creationId="{4C47E284-3BD6-36C1-0086-5F1385714743}"/>
          </ac:grpSpMkLst>
        </pc:grpChg>
        <pc:grpChg chg="add del mod">
          <ac:chgData name="Mohammad Sonji (Student)" userId="95cc00cf-3b7c-4b6f-bc46-1865d94ee68f" providerId="ADAL" clId="{94EDE55D-327F-4ABC-A235-798260111389}" dt="2023-10-23T14:54:33.014" v="2721"/>
          <ac:grpSpMkLst>
            <pc:docMk/>
            <pc:sldMk cId="2502149483" sldId="288"/>
            <ac:grpSpMk id="362" creationId="{BEC9C958-2F97-2DE6-0446-A40A56AE6165}"/>
          </ac:grpSpMkLst>
        </pc:grpChg>
        <pc:grpChg chg="mod">
          <ac:chgData name="Mohammad Sonji (Student)" userId="95cc00cf-3b7c-4b6f-bc46-1865d94ee68f" providerId="ADAL" clId="{94EDE55D-327F-4ABC-A235-798260111389}" dt="2023-10-23T14:54:15.926" v="2714"/>
          <ac:grpSpMkLst>
            <pc:docMk/>
            <pc:sldMk cId="2502149483" sldId="288"/>
            <ac:grpSpMk id="376" creationId="{FECEDDD0-0201-D29C-73D9-CC7AA554310D}"/>
          </ac:grpSpMkLst>
        </pc:grpChg>
        <pc:grpChg chg="mod">
          <ac:chgData name="Mohammad Sonji (Student)" userId="95cc00cf-3b7c-4b6f-bc46-1865d94ee68f" providerId="ADAL" clId="{94EDE55D-327F-4ABC-A235-798260111389}" dt="2023-10-23T14:54:15.926" v="2714"/>
          <ac:grpSpMkLst>
            <pc:docMk/>
            <pc:sldMk cId="2502149483" sldId="288"/>
            <ac:grpSpMk id="377" creationId="{65757474-2F60-FD76-5620-E6CA1DD1C786}"/>
          </ac:grpSpMkLst>
        </pc:grpChg>
        <pc:grpChg chg="mod">
          <ac:chgData name="Mohammad Sonji (Student)" userId="95cc00cf-3b7c-4b6f-bc46-1865d94ee68f" providerId="ADAL" clId="{94EDE55D-327F-4ABC-A235-798260111389}" dt="2023-10-23T14:54:15.926" v="2714"/>
          <ac:grpSpMkLst>
            <pc:docMk/>
            <pc:sldMk cId="2502149483" sldId="288"/>
            <ac:grpSpMk id="378" creationId="{AE327542-3675-E9B5-285A-E2C4C8F305F0}"/>
          </ac:grpSpMkLst>
        </pc:grpChg>
        <pc:grpChg chg="mod">
          <ac:chgData name="Mohammad Sonji (Student)" userId="95cc00cf-3b7c-4b6f-bc46-1865d94ee68f" providerId="ADAL" clId="{94EDE55D-327F-4ABC-A235-798260111389}" dt="2023-10-23T14:54:15.926" v="2714"/>
          <ac:grpSpMkLst>
            <pc:docMk/>
            <pc:sldMk cId="2502149483" sldId="288"/>
            <ac:grpSpMk id="379" creationId="{E688D812-0726-321C-81BE-5CF68FB2CAD5}"/>
          </ac:grpSpMkLst>
        </pc:grpChg>
        <pc:grpChg chg="mod">
          <ac:chgData name="Mohammad Sonji (Student)" userId="95cc00cf-3b7c-4b6f-bc46-1865d94ee68f" providerId="ADAL" clId="{94EDE55D-327F-4ABC-A235-798260111389}" dt="2023-10-23T14:54:15.926" v="2714"/>
          <ac:grpSpMkLst>
            <pc:docMk/>
            <pc:sldMk cId="2502149483" sldId="288"/>
            <ac:grpSpMk id="380" creationId="{A4AA7572-45C3-7C12-E74D-C6686C983F35}"/>
          </ac:grpSpMkLst>
        </pc:grpChg>
        <pc:grpChg chg="mod">
          <ac:chgData name="Mohammad Sonji (Student)" userId="95cc00cf-3b7c-4b6f-bc46-1865d94ee68f" providerId="ADAL" clId="{94EDE55D-327F-4ABC-A235-798260111389}" dt="2023-10-23T14:54:15.926" v="2714"/>
          <ac:grpSpMkLst>
            <pc:docMk/>
            <pc:sldMk cId="2502149483" sldId="288"/>
            <ac:grpSpMk id="381" creationId="{F699EF15-2BBF-7527-69DC-B9A91B9EEA50}"/>
          </ac:grpSpMkLst>
        </pc:grpChg>
        <pc:grpChg chg="mod">
          <ac:chgData name="Mohammad Sonji (Student)" userId="95cc00cf-3b7c-4b6f-bc46-1865d94ee68f" providerId="ADAL" clId="{94EDE55D-327F-4ABC-A235-798260111389}" dt="2023-10-23T14:54:15.926" v="2714"/>
          <ac:grpSpMkLst>
            <pc:docMk/>
            <pc:sldMk cId="2502149483" sldId="288"/>
            <ac:grpSpMk id="387" creationId="{3A452616-ECCD-66EF-5E07-897CFCB1FCA1}"/>
          </ac:grpSpMkLst>
        </pc:grpChg>
        <pc:grpChg chg="mod">
          <ac:chgData name="Mohammad Sonji (Student)" userId="95cc00cf-3b7c-4b6f-bc46-1865d94ee68f" providerId="ADAL" clId="{94EDE55D-327F-4ABC-A235-798260111389}" dt="2023-10-23T14:54:15.926" v="2714"/>
          <ac:grpSpMkLst>
            <pc:docMk/>
            <pc:sldMk cId="2502149483" sldId="288"/>
            <ac:grpSpMk id="388" creationId="{6A93997C-7CA6-5511-7BF8-37107138E108}"/>
          </ac:grpSpMkLst>
        </pc:grpChg>
        <pc:grpChg chg="mod">
          <ac:chgData name="Mohammad Sonji (Student)" userId="95cc00cf-3b7c-4b6f-bc46-1865d94ee68f" providerId="ADAL" clId="{94EDE55D-327F-4ABC-A235-798260111389}" dt="2023-10-23T14:54:15.926" v="2714"/>
          <ac:grpSpMkLst>
            <pc:docMk/>
            <pc:sldMk cId="2502149483" sldId="288"/>
            <ac:grpSpMk id="389" creationId="{14E2F3EC-B880-6AC7-C319-BCEA3541CE54}"/>
          </ac:grpSpMkLst>
        </pc:grpChg>
        <pc:grpChg chg="mod">
          <ac:chgData name="Mohammad Sonji (Student)" userId="95cc00cf-3b7c-4b6f-bc46-1865d94ee68f" providerId="ADAL" clId="{94EDE55D-327F-4ABC-A235-798260111389}" dt="2023-10-23T14:54:15.926" v="2714"/>
          <ac:grpSpMkLst>
            <pc:docMk/>
            <pc:sldMk cId="2502149483" sldId="288"/>
            <ac:grpSpMk id="392" creationId="{0AAC2808-EEF7-B485-E347-CE54BD6F7171}"/>
          </ac:grpSpMkLst>
        </pc:grpChg>
        <pc:grpChg chg="mod">
          <ac:chgData name="Mohammad Sonji (Student)" userId="95cc00cf-3b7c-4b6f-bc46-1865d94ee68f" providerId="ADAL" clId="{94EDE55D-327F-4ABC-A235-798260111389}" dt="2023-10-23T14:54:15.926" v="2714"/>
          <ac:grpSpMkLst>
            <pc:docMk/>
            <pc:sldMk cId="2502149483" sldId="288"/>
            <ac:grpSpMk id="395" creationId="{66F9D913-E118-E3FF-E974-D8C17659F86F}"/>
          </ac:grpSpMkLst>
        </pc:grpChg>
        <pc:grpChg chg="mod">
          <ac:chgData name="Mohammad Sonji (Student)" userId="95cc00cf-3b7c-4b6f-bc46-1865d94ee68f" providerId="ADAL" clId="{94EDE55D-327F-4ABC-A235-798260111389}" dt="2023-10-23T14:54:15.926" v="2714"/>
          <ac:grpSpMkLst>
            <pc:docMk/>
            <pc:sldMk cId="2502149483" sldId="288"/>
            <ac:grpSpMk id="399" creationId="{48D70DD0-6C7E-3731-0B6A-CF29DE778D30}"/>
          </ac:grpSpMkLst>
        </pc:grpChg>
        <pc:grpChg chg="mod">
          <ac:chgData name="Mohammad Sonji (Student)" userId="95cc00cf-3b7c-4b6f-bc46-1865d94ee68f" providerId="ADAL" clId="{94EDE55D-327F-4ABC-A235-798260111389}" dt="2023-10-23T14:54:15.926" v="2714"/>
          <ac:grpSpMkLst>
            <pc:docMk/>
            <pc:sldMk cId="2502149483" sldId="288"/>
            <ac:grpSpMk id="402" creationId="{2BC90EC4-69C4-C893-C61D-22B35D43E593}"/>
          </ac:grpSpMkLst>
        </pc:grpChg>
        <pc:grpChg chg="mod">
          <ac:chgData name="Mohammad Sonji (Student)" userId="95cc00cf-3b7c-4b6f-bc46-1865d94ee68f" providerId="ADAL" clId="{94EDE55D-327F-4ABC-A235-798260111389}" dt="2023-10-23T14:54:15.926" v="2714"/>
          <ac:grpSpMkLst>
            <pc:docMk/>
            <pc:sldMk cId="2502149483" sldId="288"/>
            <ac:grpSpMk id="406" creationId="{C4FA51F5-5BC3-215C-458B-ED34D6A1578F}"/>
          </ac:grpSpMkLst>
        </pc:grpChg>
        <pc:grpChg chg="mod">
          <ac:chgData name="Mohammad Sonji (Student)" userId="95cc00cf-3b7c-4b6f-bc46-1865d94ee68f" providerId="ADAL" clId="{94EDE55D-327F-4ABC-A235-798260111389}" dt="2023-10-23T14:54:15.926" v="2714"/>
          <ac:grpSpMkLst>
            <pc:docMk/>
            <pc:sldMk cId="2502149483" sldId="288"/>
            <ac:grpSpMk id="409" creationId="{AD103A4D-4E90-D5B6-7ECA-DBBFDCC13470}"/>
          </ac:grpSpMkLst>
        </pc:grpChg>
        <pc:grpChg chg="mod">
          <ac:chgData name="Mohammad Sonji (Student)" userId="95cc00cf-3b7c-4b6f-bc46-1865d94ee68f" providerId="ADAL" clId="{94EDE55D-327F-4ABC-A235-798260111389}" dt="2023-10-23T14:54:15.926" v="2714"/>
          <ac:grpSpMkLst>
            <pc:docMk/>
            <pc:sldMk cId="2502149483" sldId="288"/>
            <ac:grpSpMk id="412" creationId="{62721AB8-C9C5-F71A-F8F9-AD6E596F96BF}"/>
          </ac:grpSpMkLst>
        </pc:grpChg>
        <pc:grpChg chg="mod">
          <ac:chgData name="Mohammad Sonji (Student)" userId="95cc00cf-3b7c-4b6f-bc46-1865d94ee68f" providerId="ADAL" clId="{94EDE55D-327F-4ABC-A235-798260111389}" dt="2023-10-23T14:54:15.926" v="2714"/>
          <ac:grpSpMkLst>
            <pc:docMk/>
            <pc:sldMk cId="2502149483" sldId="288"/>
            <ac:grpSpMk id="413" creationId="{35F90991-E1AE-7C38-4560-02FC75CB6B64}"/>
          </ac:grpSpMkLst>
        </pc:grpChg>
        <pc:grpChg chg="mod">
          <ac:chgData name="Mohammad Sonji (Student)" userId="95cc00cf-3b7c-4b6f-bc46-1865d94ee68f" providerId="ADAL" clId="{94EDE55D-327F-4ABC-A235-798260111389}" dt="2023-10-23T14:54:15.926" v="2714"/>
          <ac:grpSpMkLst>
            <pc:docMk/>
            <pc:sldMk cId="2502149483" sldId="288"/>
            <ac:grpSpMk id="414" creationId="{2D014770-C88E-BD1D-C23D-0444D751628E}"/>
          </ac:grpSpMkLst>
        </pc:grpChg>
        <pc:grpChg chg="mod">
          <ac:chgData name="Mohammad Sonji (Student)" userId="95cc00cf-3b7c-4b6f-bc46-1865d94ee68f" providerId="ADAL" clId="{94EDE55D-327F-4ABC-A235-798260111389}" dt="2023-10-23T14:54:15.926" v="2714"/>
          <ac:grpSpMkLst>
            <pc:docMk/>
            <pc:sldMk cId="2502149483" sldId="288"/>
            <ac:grpSpMk id="417" creationId="{08EF41EE-ACA2-A585-0097-C61DE58ED13B}"/>
          </ac:grpSpMkLst>
        </pc:grpChg>
        <pc:grpChg chg="mod">
          <ac:chgData name="Mohammad Sonji (Student)" userId="95cc00cf-3b7c-4b6f-bc46-1865d94ee68f" providerId="ADAL" clId="{94EDE55D-327F-4ABC-A235-798260111389}" dt="2023-10-23T14:54:15.926" v="2714"/>
          <ac:grpSpMkLst>
            <pc:docMk/>
            <pc:sldMk cId="2502149483" sldId="288"/>
            <ac:grpSpMk id="420" creationId="{40ECAB67-7A0C-E42B-D7DE-4C54FDADAD32}"/>
          </ac:grpSpMkLst>
        </pc:grpChg>
        <pc:grpChg chg="mod">
          <ac:chgData name="Mohammad Sonji (Student)" userId="95cc00cf-3b7c-4b6f-bc46-1865d94ee68f" providerId="ADAL" clId="{94EDE55D-327F-4ABC-A235-798260111389}" dt="2023-10-23T14:54:15.926" v="2714"/>
          <ac:grpSpMkLst>
            <pc:docMk/>
            <pc:sldMk cId="2502149483" sldId="288"/>
            <ac:grpSpMk id="424" creationId="{247D98BE-EBD1-79EB-A7EC-F096CD2BF615}"/>
          </ac:grpSpMkLst>
        </pc:grpChg>
        <pc:grpChg chg="mod">
          <ac:chgData name="Mohammad Sonji (Student)" userId="95cc00cf-3b7c-4b6f-bc46-1865d94ee68f" providerId="ADAL" clId="{94EDE55D-327F-4ABC-A235-798260111389}" dt="2023-10-23T14:54:15.926" v="2714"/>
          <ac:grpSpMkLst>
            <pc:docMk/>
            <pc:sldMk cId="2502149483" sldId="288"/>
            <ac:grpSpMk id="427" creationId="{BB9764FD-F9C4-D77D-FFF7-19A6C3863E39}"/>
          </ac:grpSpMkLst>
        </pc:grpChg>
        <pc:grpChg chg="mod">
          <ac:chgData name="Mohammad Sonji (Student)" userId="95cc00cf-3b7c-4b6f-bc46-1865d94ee68f" providerId="ADAL" clId="{94EDE55D-327F-4ABC-A235-798260111389}" dt="2023-10-23T14:54:15.926" v="2714"/>
          <ac:grpSpMkLst>
            <pc:docMk/>
            <pc:sldMk cId="2502149483" sldId="288"/>
            <ac:grpSpMk id="431" creationId="{D7469FA9-4281-BF83-ED99-BB359415B776}"/>
          </ac:grpSpMkLst>
        </pc:grpChg>
        <pc:grpChg chg="mod">
          <ac:chgData name="Mohammad Sonji (Student)" userId="95cc00cf-3b7c-4b6f-bc46-1865d94ee68f" providerId="ADAL" clId="{94EDE55D-327F-4ABC-A235-798260111389}" dt="2023-10-23T14:54:15.926" v="2714"/>
          <ac:grpSpMkLst>
            <pc:docMk/>
            <pc:sldMk cId="2502149483" sldId="288"/>
            <ac:grpSpMk id="434" creationId="{85208A3F-59CA-7639-DAC8-B3FD77C5FBAE}"/>
          </ac:grpSpMkLst>
        </pc:grpChg>
        <pc:grpChg chg="mod">
          <ac:chgData name="Mohammad Sonji (Student)" userId="95cc00cf-3b7c-4b6f-bc46-1865d94ee68f" providerId="ADAL" clId="{94EDE55D-327F-4ABC-A235-798260111389}" dt="2023-10-23T14:54:15.926" v="2714"/>
          <ac:grpSpMkLst>
            <pc:docMk/>
            <pc:sldMk cId="2502149483" sldId="288"/>
            <ac:grpSpMk id="437" creationId="{E1A986A2-1A01-D1A6-F0FE-46538D078803}"/>
          </ac:grpSpMkLst>
        </pc:grpChg>
        <pc:grpChg chg="mod">
          <ac:chgData name="Mohammad Sonji (Student)" userId="95cc00cf-3b7c-4b6f-bc46-1865d94ee68f" providerId="ADAL" clId="{94EDE55D-327F-4ABC-A235-798260111389}" dt="2023-10-23T14:54:15.926" v="2714"/>
          <ac:grpSpMkLst>
            <pc:docMk/>
            <pc:sldMk cId="2502149483" sldId="288"/>
            <ac:grpSpMk id="438" creationId="{DC8C0D75-6335-A0BB-DFC7-35271A892B50}"/>
          </ac:grpSpMkLst>
        </pc:grpChg>
        <pc:grpChg chg="mod">
          <ac:chgData name="Mohammad Sonji (Student)" userId="95cc00cf-3b7c-4b6f-bc46-1865d94ee68f" providerId="ADAL" clId="{94EDE55D-327F-4ABC-A235-798260111389}" dt="2023-10-23T14:54:15.926" v="2714"/>
          <ac:grpSpMkLst>
            <pc:docMk/>
            <pc:sldMk cId="2502149483" sldId="288"/>
            <ac:grpSpMk id="439" creationId="{B878A201-39BF-2654-ADDB-664713087BE3}"/>
          </ac:grpSpMkLst>
        </pc:grpChg>
        <pc:grpChg chg="mod">
          <ac:chgData name="Mohammad Sonji (Student)" userId="95cc00cf-3b7c-4b6f-bc46-1865d94ee68f" providerId="ADAL" clId="{94EDE55D-327F-4ABC-A235-798260111389}" dt="2023-10-23T14:54:15.926" v="2714"/>
          <ac:grpSpMkLst>
            <pc:docMk/>
            <pc:sldMk cId="2502149483" sldId="288"/>
            <ac:grpSpMk id="442" creationId="{B85DF588-288E-9871-7969-40E1F15BAEBD}"/>
          </ac:grpSpMkLst>
        </pc:grpChg>
        <pc:grpChg chg="mod">
          <ac:chgData name="Mohammad Sonji (Student)" userId="95cc00cf-3b7c-4b6f-bc46-1865d94ee68f" providerId="ADAL" clId="{94EDE55D-327F-4ABC-A235-798260111389}" dt="2023-10-23T14:54:15.926" v="2714"/>
          <ac:grpSpMkLst>
            <pc:docMk/>
            <pc:sldMk cId="2502149483" sldId="288"/>
            <ac:grpSpMk id="445" creationId="{3FC0AC3A-7C8F-2744-4C9C-94CBD353BBCC}"/>
          </ac:grpSpMkLst>
        </pc:grpChg>
        <pc:grpChg chg="mod">
          <ac:chgData name="Mohammad Sonji (Student)" userId="95cc00cf-3b7c-4b6f-bc46-1865d94ee68f" providerId="ADAL" clId="{94EDE55D-327F-4ABC-A235-798260111389}" dt="2023-10-23T14:54:15.926" v="2714"/>
          <ac:grpSpMkLst>
            <pc:docMk/>
            <pc:sldMk cId="2502149483" sldId="288"/>
            <ac:grpSpMk id="449" creationId="{3D656B91-41AC-35F7-A0FE-7D0B3E4E9371}"/>
          </ac:grpSpMkLst>
        </pc:grpChg>
        <pc:grpChg chg="mod">
          <ac:chgData name="Mohammad Sonji (Student)" userId="95cc00cf-3b7c-4b6f-bc46-1865d94ee68f" providerId="ADAL" clId="{94EDE55D-327F-4ABC-A235-798260111389}" dt="2023-10-23T14:54:15.926" v="2714"/>
          <ac:grpSpMkLst>
            <pc:docMk/>
            <pc:sldMk cId="2502149483" sldId="288"/>
            <ac:grpSpMk id="452" creationId="{9D43FC1F-E9CD-1A85-A08E-5D570D2D6C29}"/>
          </ac:grpSpMkLst>
        </pc:grpChg>
        <pc:grpChg chg="mod">
          <ac:chgData name="Mohammad Sonji (Student)" userId="95cc00cf-3b7c-4b6f-bc46-1865d94ee68f" providerId="ADAL" clId="{94EDE55D-327F-4ABC-A235-798260111389}" dt="2023-10-23T14:54:15.926" v="2714"/>
          <ac:grpSpMkLst>
            <pc:docMk/>
            <pc:sldMk cId="2502149483" sldId="288"/>
            <ac:grpSpMk id="456" creationId="{57F710C6-A29E-7B8E-3049-3DE757E3D23A}"/>
          </ac:grpSpMkLst>
        </pc:grpChg>
        <pc:grpChg chg="mod">
          <ac:chgData name="Mohammad Sonji (Student)" userId="95cc00cf-3b7c-4b6f-bc46-1865d94ee68f" providerId="ADAL" clId="{94EDE55D-327F-4ABC-A235-798260111389}" dt="2023-10-23T14:54:15.926" v="2714"/>
          <ac:grpSpMkLst>
            <pc:docMk/>
            <pc:sldMk cId="2502149483" sldId="288"/>
            <ac:grpSpMk id="459" creationId="{51B6A006-8ECA-0268-A969-AD4503F3CC23}"/>
          </ac:grpSpMkLst>
        </pc:grpChg>
        <pc:grpChg chg="mod">
          <ac:chgData name="Mohammad Sonji (Student)" userId="95cc00cf-3b7c-4b6f-bc46-1865d94ee68f" providerId="ADAL" clId="{94EDE55D-327F-4ABC-A235-798260111389}" dt="2023-10-23T14:54:15.926" v="2714"/>
          <ac:grpSpMkLst>
            <pc:docMk/>
            <pc:sldMk cId="2502149483" sldId="288"/>
            <ac:grpSpMk id="462" creationId="{BC197693-948D-9780-5FC9-ADD6B1461CF2}"/>
          </ac:grpSpMkLst>
        </pc:grpChg>
        <pc:grpChg chg="mod">
          <ac:chgData name="Mohammad Sonji (Student)" userId="95cc00cf-3b7c-4b6f-bc46-1865d94ee68f" providerId="ADAL" clId="{94EDE55D-327F-4ABC-A235-798260111389}" dt="2023-10-23T14:54:15.926" v="2714"/>
          <ac:grpSpMkLst>
            <pc:docMk/>
            <pc:sldMk cId="2502149483" sldId="288"/>
            <ac:grpSpMk id="463" creationId="{5A587D1C-20B3-1517-1C60-D63452DBBCC8}"/>
          </ac:grpSpMkLst>
        </pc:grpChg>
        <pc:grpChg chg="mod">
          <ac:chgData name="Mohammad Sonji (Student)" userId="95cc00cf-3b7c-4b6f-bc46-1865d94ee68f" providerId="ADAL" clId="{94EDE55D-327F-4ABC-A235-798260111389}" dt="2023-10-23T14:54:15.926" v="2714"/>
          <ac:grpSpMkLst>
            <pc:docMk/>
            <pc:sldMk cId="2502149483" sldId="288"/>
            <ac:grpSpMk id="464" creationId="{29AC4DE9-9105-3FBE-711E-CC85C64F428A}"/>
          </ac:grpSpMkLst>
        </pc:grpChg>
        <pc:grpChg chg="mod">
          <ac:chgData name="Mohammad Sonji (Student)" userId="95cc00cf-3b7c-4b6f-bc46-1865d94ee68f" providerId="ADAL" clId="{94EDE55D-327F-4ABC-A235-798260111389}" dt="2023-10-23T14:54:15.926" v="2714"/>
          <ac:grpSpMkLst>
            <pc:docMk/>
            <pc:sldMk cId="2502149483" sldId="288"/>
            <ac:grpSpMk id="467" creationId="{96C7F20D-E552-4B36-5838-05643361E1EA}"/>
          </ac:grpSpMkLst>
        </pc:grpChg>
        <pc:grpChg chg="mod">
          <ac:chgData name="Mohammad Sonji (Student)" userId="95cc00cf-3b7c-4b6f-bc46-1865d94ee68f" providerId="ADAL" clId="{94EDE55D-327F-4ABC-A235-798260111389}" dt="2023-10-23T14:54:15.926" v="2714"/>
          <ac:grpSpMkLst>
            <pc:docMk/>
            <pc:sldMk cId="2502149483" sldId="288"/>
            <ac:grpSpMk id="470" creationId="{6FE63434-7995-5BAC-C795-58F77CE23C15}"/>
          </ac:grpSpMkLst>
        </pc:grpChg>
        <pc:grpChg chg="mod">
          <ac:chgData name="Mohammad Sonji (Student)" userId="95cc00cf-3b7c-4b6f-bc46-1865d94ee68f" providerId="ADAL" clId="{94EDE55D-327F-4ABC-A235-798260111389}" dt="2023-10-23T14:54:15.926" v="2714"/>
          <ac:grpSpMkLst>
            <pc:docMk/>
            <pc:sldMk cId="2502149483" sldId="288"/>
            <ac:grpSpMk id="474" creationId="{845A064E-21CD-6DFB-0754-001147D0A239}"/>
          </ac:grpSpMkLst>
        </pc:grpChg>
        <pc:grpChg chg="mod">
          <ac:chgData name="Mohammad Sonji (Student)" userId="95cc00cf-3b7c-4b6f-bc46-1865d94ee68f" providerId="ADAL" clId="{94EDE55D-327F-4ABC-A235-798260111389}" dt="2023-10-23T14:54:15.926" v="2714"/>
          <ac:grpSpMkLst>
            <pc:docMk/>
            <pc:sldMk cId="2502149483" sldId="288"/>
            <ac:grpSpMk id="477" creationId="{94F91451-181C-7BBA-7BFD-98A29578D81D}"/>
          </ac:grpSpMkLst>
        </pc:grpChg>
        <pc:grpChg chg="mod">
          <ac:chgData name="Mohammad Sonji (Student)" userId="95cc00cf-3b7c-4b6f-bc46-1865d94ee68f" providerId="ADAL" clId="{94EDE55D-327F-4ABC-A235-798260111389}" dt="2023-10-23T14:54:15.926" v="2714"/>
          <ac:grpSpMkLst>
            <pc:docMk/>
            <pc:sldMk cId="2502149483" sldId="288"/>
            <ac:grpSpMk id="481" creationId="{373F25C8-62EC-19C9-619F-A2EB6D3C60F0}"/>
          </ac:grpSpMkLst>
        </pc:grpChg>
        <pc:grpChg chg="mod">
          <ac:chgData name="Mohammad Sonji (Student)" userId="95cc00cf-3b7c-4b6f-bc46-1865d94ee68f" providerId="ADAL" clId="{94EDE55D-327F-4ABC-A235-798260111389}" dt="2023-10-23T14:54:15.926" v="2714"/>
          <ac:grpSpMkLst>
            <pc:docMk/>
            <pc:sldMk cId="2502149483" sldId="288"/>
            <ac:grpSpMk id="484" creationId="{5D4CB563-F141-BE9A-A81C-AF8E132F4BE2}"/>
          </ac:grpSpMkLst>
        </pc:grpChg>
        <pc:grpChg chg="mod">
          <ac:chgData name="Mohammad Sonji (Student)" userId="95cc00cf-3b7c-4b6f-bc46-1865d94ee68f" providerId="ADAL" clId="{94EDE55D-327F-4ABC-A235-798260111389}" dt="2023-10-23T14:54:15.926" v="2714"/>
          <ac:grpSpMkLst>
            <pc:docMk/>
            <pc:sldMk cId="2502149483" sldId="288"/>
            <ac:grpSpMk id="487" creationId="{A97E4A40-3A19-E218-B14E-646AC6676C19}"/>
          </ac:grpSpMkLst>
        </pc:grpChg>
        <pc:grpChg chg="mod">
          <ac:chgData name="Mohammad Sonji (Student)" userId="95cc00cf-3b7c-4b6f-bc46-1865d94ee68f" providerId="ADAL" clId="{94EDE55D-327F-4ABC-A235-798260111389}" dt="2023-10-23T14:54:15.926" v="2714"/>
          <ac:grpSpMkLst>
            <pc:docMk/>
            <pc:sldMk cId="2502149483" sldId="288"/>
            <ac:grpSpMk id="488" creationId="{E7C74F3B-4B01-EFD2-8F54-E754E03013D8}"/>
          </ac:grpSpMkLst>
        </pc:grpChg>
        <pc:grpChg chg="mod">
          <ac:chgData name="Mohammad Sonji (Student)" userId="95cc00cf-3b7c-4b6f-bc46-1865d94ee68f" providerId="ADAL" clId="{94EDE55D-327F-4ABC-A235-798260111389}" dt="2023-10-23T14:54:15.926" v="2714"/>
          <ac:grpSpMkLst>
            <pc:docMk/>
            <pc:sldMk cId="2502149483" sldId="288"/>
            <ac:grpSpMk id="489" creationId="{1377BFA8-38CC-6F99-A07F-2067C2D77B30}"/>
          </ac:grpSpMkLst>
        </pc:grpChg>
        <pc:grpChg chg="mod">
          <ac:chgData name="Mohammad Sonji (Student)" userId="95cc00cf-3b7c-4b6f-bc46-1865d94ee68f" providerId="ADAL" clId="{94EDE55D-327F-4ABC-A235-798260111389}" dt="2023-10-23T14:54:15.926" v="2714"/>
          <ac:grpSpMkLst>
            <pc:docMk/>
            <pc:sldMk cId="2502149483" sldId="288"/>
            <ac:grpSpMk id="492" creationId="{646FB0EC-767A-AF8A-AE0C-2B588F47F9E0}"/>
          </ac:grpSpMkLst>
        </pc:grpChg>
        <pc:grpChg chg="mod">
          <ac:chgData name="Mohammad Sonji (Student)" userId="95cc00cf-3b7c-4b6f-bc46-1865d94ee68f" providerId="ADAL" clId="{94EDE55D-327F-4ABC-A235-798260111389}" dt="2023-10-23T14:54:15.926" v="2714"/>
          <ac:grpSpMkLst>
            <pc:docMk/>
            <pc:sldMk cId="2502149483" sldId="288"/>
            <ac:grpSpMk id="495" creationId="{D21D7BE5-7207-5D55-676B-61E82EE996EA}"/>
          </ac:grpSpMkLst>
        </pc:grpChg>
        <pc:grpChg chg="mod">
          <ac:chgData name="Mohammad Sonji (Student)" userId="95cc00cf-3b7c-4b6f-bc46-1865d94ee68f" providerId="ADAL" clId="{94EDE55D-327F-4ABC-A235-798260111389}" dt="2023-10-23T14:54:15.926" v="2714"/>
          <ac:grpSpMkLst>
            <pc:docMk/>
            <pc:sldMk cId="2502149483" sldId="288"/>
            <ac:grpSpMk id="499" creationId="{BF085DAC-F391-6A08-25FE-154782C710A5}"/>
          </ac:grpSpMkLst>
        </pc:grpChg>
        <pc:grpChg chg="mod">
          <ac:chgData name="Mohammad Sonji (Student)" userId="95cc00cf-3b7c-4b6f-bc46-1865d94ee68f" providerId="ADAL" clId="{94EDE55D-327F-4ABC-A235-798260111389}" dt="2023-10-23T14:54:15.926" v="2714"/>
          <ac:grpSpMkLst>
            <pc:docMk/>
            <pc:sldMk cId="2502149483" sldId="288"/>
            <ac:grpSpMk id="502" creationId="{857181B2-E77D-8ECA-760B-27C285FF507A}"/>
          </ac:grpSpMkLst>
        </pc:grpChg>
        <pc:grpChg chg="mod">
          <ac:chgData name="Mohammad Sonji (Student)" userId="95cc00cf-3b7c-4b6f-bc46-1865d94ee68f" providerId="ADAL" clId="{94EDE55D-327F-4ABC-A235-798260111389}" dt="2023-10-23T14:54:15.926" v="2714"/>
          <ac:grpSpMkLst>
            <pc:docMk/>
            <pc:sldMk cId="2502149483" sldId="288"/>
            <ac:grpSpMk id="506" creationId="{68F13BF9-8599-DC22-FE85-39289C543D48}"/>
          </ac:grpSpMkLst>
        </pc:grpChg>
        <pc:grpChg chg="mod">
          <ac:chgData name="Mohammad Sonji (Student)" userId="95cc00cf-3b7c-4b6f-bc46-1865d94ee68f" providerId="ADAL" clId="{94EDE55D-327F-4ABC-A235-798260111389}" dt="2023-10-23T14:54:15.926" v="2714"/>
          <ac:grpSpMkLst>
            <pc:docMk/>
            <pc:sldMk cId="2502149483" sldId="288"/>
            <ac:grpSpMk id="509" creationId="{BCE57153-DE7A-3253-0FBA-D79E759AB1E0}"/>
          </ac:grpSpMkLst>
        </pc:grpChg>
        <pc:grpChg chg="mod">
          <ac:chgData name="Mohammad Sonji (Student)" userId="95cc00cf-3b7c-4b6f-bc46-1865d94ee68f" providerId="ADAL" clId="{94EDE55D-327F-4ABC-A235-798260111389}" dt="2023-10-23T14:54:15.926" v="2714"/>
          <ac:grpSpMkLst>
            <pc:docMk/>
            <pc:sldMk cId="2502149483" sldId="288"/>
            <ac:grpSpMk id="512" creationId="{C85143EA-A180-AE2C-1A99-AAA282EE9BE2}"/>
          </ac:grpSpMkLst>
        </pc:grpChg>
        <pc:grpChg chg="mod">
          <ac:chgData name="Mohammad Sonji (Student)" userId="95cc00cf-3b7c-4b6f-bc46-1865d94ee68f" providerId="ADAL" clId="{94EDE55D-327F-4ABC-A235-798260111389}" dt="2023-10-23T14:54:15.926" v="2714"/>
          <ac:grpSpMkLst>
            <pc:docMk/>
            <pc:sldMk cId="2502149483" sldId="288"/>
            <ac:grpSpMk id="513" creationId="{C1D23A2F-C01F-4BF5-C6FA-0AD26F77744C}"/>
          </ac:grpSpMkLst>
        </pc:grpChg>
        <pc:grpChg chg="mod">
          <ac:chgData name="Mohammad Sonji (Student)" userId="95cc00cf-3b7c-4b6f-bc46-1865d94ee68f" providerId="ADAL" clId="{94EDE55D-327F-4ABC-A235-798260111389}" dt="2023-10-23T14:54:15.926" v="2714"/>
          <ac:grpSpMkLst>
            <pc:docMk/>
            <pc:sldMk cId="2502149483" sldId="288"/>
            <ac:grpSpMk id="514" creationId="{958F41B6-19B9-1BCB-27D1-621675DF78ED}"/>
          </ac:grpSpMkLst>
        </pc:grpChg>
        <pc:grpChg chg="mod">
          <ac:chgData name="Mohammad Sonji (Student)" userId="95cc00cf-3b7c-4b6f-bc46-1865d94ee68f" providerId="ADAL" clId="{94EDE55D-327F-4ABC-A235-798260111389}" dt="2023-10-23T14:54:15.926" v="2714"/>
          <ac:grpSpMkLst>
            <pc:docMk/>
            <pc:sldMk cId="2502149483" sldId="288"/>
            <ac:grpSpMk id="517" creationId="{83253936-30ED-FE1D-8253-E96D03B63077}"/>
          </ac:grpSpMkLst>
        </pc:grpChg>
        <pc:grpChg chg="mod">
          <ac:chgData name="Mohammad Sonji (Student)" userId="95cc00cf-3b7c-4b6f-bc46-1865d94ee68f" providerId="ADAL" clId="{94EDE55D-327F-4ABC-A235-798260111389}" dt="2023-10-23T14:54:15.926" v="2714"/>
          <ac:grpSpMkLst>
            <pc:docMk/>
            <pc:sldMk cId="2502149483" sldId="288"/>
            <ac:grpSpMk id="520" creationId="{AB0E4134-AC40-FCDD-05BF-A6FB4F05A9C9}"/>
          </ac:grpSpMkLst>
        </pc:grpChg>
        <pc:grpChg chg="mod">
          <ac:chgData name="Mohammad Sonji (Student)" userId="95cc00cf-3b7c-4b6f-bc46-1865d94ee68f" providerId="ADAL" clId="{94EDE55D-327F-4ABC-A235-798260111389}" dt="2023-10-23T14:54:15.926" v="2714"/>
          <ac:grpSpMkLst>
            <pc:docMk/>
            <pc:sldMk cId="2502149483" sldId="288"/>
            <ac:grpSpMk id="524" creationId="{7D0956BA-3930-6E5D-3C06-88E8D4D0996D}"/>
          </ac:grpSpMkLst>
        </pc:grpChg>
        <pc:grpChg chg="mod">
          <ac:chgData name="Mohammad Sonji (Student)" userId="95cc00cf-3b7c-4b6f-bc46-1865d94ee68f" providerId="ADAL" clId="{94EDE55D-327F-4ABC-A235-798260111389}" dt="2023-10-23T14:54:15.926" v="2714"/>
          <ac:grpSpMkLst>
            <pc:docMk/>
            <pc:sldMk cId="2502149483" sldId="288"/>
            <ac:grpSpMk id="527" creationId="{B6D86008-4D6A-870D-E516-0F2659AE3268}"/>
          </ac:grpSpMkLst>
        </pc:grpChg>
        <pc:grpChg chg="mod">
          <ac:chgData name="Mohammad Sonji (Student)" userId="95cc00cf-3b7c-4b6f-bc46-1865d94ee68f" providerId="ADAL" clId="{94EDE55D-327F-4ABC-A235-798260111389}" dt="2023-10-23T14:54:15.926" v="2714"/>
          <ac:grpSpMkLst>
            <pc:docMk/>
            <pc:sldMk cId="2502149483" sldId="288"/>
            <ac:grpSpMk id="531" creationId="{9B982479-B33B-892A-4E7B-FBD944617583}"/>
          </ac:grpSpMkLst>
        </pc:grpChg>
        <pc:grpChg chg="mod">
          <ac:chgData name="Mohammad Sonji (Student)" userId="95cc00cf-3b7c-4b6f-bc46-1865d94ee68f" providerId="ADAL" clId="{94EDE55D-327F-4ABC-A235-798260111389}" dt="2023-10-23T14:54:15.926" v="2714"/>
          <ac:grpSpMkLst>
            <pc:docMk/>
            <pc:sldMk cId="2502149483" sldId="288"/>
            <ac:grpSpMk id="534" creationId="{9BF2C647-3413-19DA-9A67-3E7FA0771014}"/>
          </ac:grpSpMkLst>
        </pc:grpChg>
        <pc:grpChg chg="add mod">
          <ac:chgData name="Mohammad Sonji (Student)" userId="95cc00cf-3b7c-4b6f-bc46-1865d94ee68f" providerId="ADAL" clId="{94EDE55D-327F-4ABC-A235-798260111389}" dt="2023-10-23T14:56:06.785" v="2732" actId="14100"/>
          <ac:grpSpMkLst>
            <pc:docMk/>
            <pc:sldMk cId="2502149483" sldId="288"/>
            <ac:grpSpMk id="538" creationId="{081BCD6A-BDAD-96CE-AD82-9BFF9CFEE2B2}"/>
          </ac:grpSpMkLst>
        </pc:grpChg>
        <pc:grpChg chg="mod">
          <ac:chgData name="Mohammad Sonji (Student)" userId="95cc00cf-3b7c-4b6f-bc46-1865d94ee68f" providerId="ADAL" clId="{94EDE55D-327F-4ABC-A235-798260111389}" dt="2023-10-23T14:55:51.270" v="2729"/>
          <ac:grpSpMkLst>
            <pc:docMk/>
            <pc:sldMk cId="2502149483" sldId="288"/>
            <ac:grpSpMk id="552" creationId="{57A6CC78-EDC7-4A0D-7990-005B18E393D4}"/>
          </ac:grpSpMkLst>
        </pc:grpChg>
        <pc:grpChg chg="mod">
          <ac:chgData name="Mohammad Sonji (Student)" userId="95cc00cf-3b7c-4b6f-bc46-1865d94ee68f" providerId="ADAL" clId="{94EDE55D-327F-4ABC-A235-798260111389}" dt="2023-10-23T14:55:51.270" v="2729"/>
          <ac:grpSpMkLst>
            <pc:docMk/>
            <pc:sldMk cId="2502149483" sldId="288"/>
            <ac:grpSpMk id="553" creationId="{9B39DC03-30DE-55D5-4C21-B5E11317DF85}"/>
          </ac:grpSpMkLst>
        </pc:grpChg>
        <pc:grpChg chg="mod">
          <ac:chgData name="Mohammad Sonji (Student)" userId="95cc00cf-3b7c-4b6f-bc46-1865d94ee68f" providerId="ADAL" clId="{94EDE55D-327F-4ABC-A235-798260111389}" dt="2023-10-23T14:55:51.270" v="2729"/>
          <ac:grpSpMkLst>
            <pc:docMk/>
            <pc:sldMk cId="2502149483" sldId="288"/>
            <ac:grpSpMk id="554" creationId="{66CCA057-643C-80A5-EB56-035C564846AE}"/>
          </ac:grpSpMkLst>
        </pc:grpChg>
        <pc:grpChg chg="mod">
          <ac:chgData name="Mohammad Sonji (Student)" userId="95cc00cf-3b7c-4b6f-bc46-1865d94ee68f" providerId="ADAL" clId="{94EDE55D-327F-4ABC-A235-798260111389}" dt="2023-10-23T14:55:51.270" v="2729"/>
          <ac:grpSpMkLst>
            <pc:docMk/>
            <pc:sldMk cId="2502149483" sldId="288"/>
            <ac:grpSpMk id="555" creationId="{F12216BC-BD40-EFBB-4ABD-C45B8D8F106C}"/>
          </ac:grpSpMkLst>
        </pc:grpChg>
        <pc:grpChg chg="mod">
          <ac:chgData name="Mohammad Sonji (Student)" userId="95cc00cf-3b7c-4b6f-bc46-1865d94ee68f" providerId="ADAL" clId="{94EDE55D-327F-4ABC-A235-798260111389}" dt="2023-10-23T14:55:51.270" v="2729"/>
          <ac:grpSpMkLst>
            <pc:docMk/>
            <pc:sldMk cId="2502149483" sldId="288"/>
            <ac:grpSpMk id="556" creationId="{ACFBAA76-B4AB-356E-4613-94BBA1C16D6A}"/>
          </ac:grpSpMkLst>
        </pc:grpChg>
        <pc:grpChg chg="mod">
          <ac:chgData name="Mohammad Sonji (Student)" userId="95cc00cf-3b7c-4b6f-bc46-1865d94ee68f" providerId="ADAL" clId="{94EDE55D-327F-4ABC-A235-798260111389}" dt="2023-10-23T14:55:51.270" v="2729"/>
          <ac:grpSpMkLst>
            <pc:docMk/>
            <pc:sldMk cId="2502149483" sldId="288"/>
            <ac:grpSpMk id="557" creationId="{9FE056D8-CC58-FA35-58EB-42C6339994B2}"/>
          </ac:grpSpMkLst>
        </pc:grpChg>
        <pc:grpChg chg="mod">
          <ac:chgData name="Mohammad Sonji (Student)" userId="95cc00cf-3b7c-4b6f-bc46-1865d94ee68f" providerId="ADAL" clId="{94EDE55D-327F-4ABC-A235-798260111389}" dt="2023-10-23T14:55:51.270" v="2729"/>
          <ac:grpSpMkLst>
            <pc:docMk/>
            <pc:sldMk cId="2502149483" sldId="288"/>
            <ac:grpSpMk id="563" creationId="{819868F3-05F3-1E3D-3E92-3EBFE2F395B4}"/>
          </ac:grpSpMkLst>
        </pc:grpChg>
        <pc:grpChg chg="mod">
          <ac:chgData name="Mohammad Sonji (Student)" userId="95cc00cf-3b7c-4b6f-bc46-1865d94ee68f" providerId="ADAL" clId="{94EDE55D-327F-4ABC-A235-798260111389}" dt="2023-10-23T14:55:51.270" v="2729"/>
          <ac:grpSpMkLst>
            <pc:docMk/>
            <pc:sldMk cId="2502149483" sldId="288"/>
            <ac:grpSpMk id="564" creationId="{BE753C69-A149-C7C1-E513-CFF13CEB3298}"/>
          </ac:grpSpMkLst>
        </pc:grpChg>
        <pc:grpChg chg="mod">
          <ac:chgData name="Mohammad Sonji (Student)" userId="95cc00cf-3b7c-4b6f-bc46-1865d94ee68f" providerId="ADAL" clId="{94EDE55D-327F-4ABC-A235-798260111389}" dt="2023-10-23T14:55:51.270" v="2729"/>
          <ac:grpSpMkLst>
            <pc:docMk/>
            <pc:sldMk cId="2502149483" sldId="288"/>
            <ac:grpSpMk id="565" creationId="{55685140-A319-3005-D377-C3E884A824BD}"/>
          </ac:grpSpMkLst>
        </pc:grpChg>
        <pc:grpChg chg="mod">
          <ac:chgData name="Mohammad Sonji (Student)" userId="95cc00cf-3b7c-4b6f-bc46-1865d94ee68f" providerId="ADAL" clId="{94EDE55D-327F-4ABC-A235-798260111389}" dt="2023-10-23T14:55:51.270" v="2729"/>
          <ac:grpSpMkLst>
            <pc:docMk/>
            <pc:sldMk cId="2502149483" sldId="288"/>
            <ac:grpSpMk id="568" creationId="{0FA73F8F-0737-7659-4CC8-A75D33432924}"/>
          </ac:grpSpMkLst>
        </pc:grpChg>
        <pc:grpChg chg="mod">
          <ac:chgData name="Mohammad Sonji (Student)" userId="95cc00cf-3b7c-4b6f-bc46-1865d94ee68f" providerId="ADAL" clId="{94EDE55D-327F-4ABC-A235-798260111389}" dt="2023-10-23T14:55:51.270" v="2729"/>
          <ac:grpSpMkLst>
            <pc:docMk/>
            <pc:sldMk cId="2502149483" sldId="288"/>
            <ac:grpSpMk id="571" creationId="{AECB19C6-B4E6-6637-3E8F-71F4B5032085}"/>
          </ac:grpSpMkLst>
        </pc:grpChg>
        <pc:grpChg chg="mod">
          <ac:chgData name="Mohammad Sonji (Student)" userId="95cc00cf-3b7c-4b6f-bc46-1865d94ee68f" providerId="ADAL" clId="{94EDE55D-327F-4ABC-A235-798260111389}" dt="2023-10-23T14:55:51.270" v="2729"/>
          <ac:grpSpMkLst>
            <pc:docMk/>
            <pc:sldMk cId="2502149483" sldId="288"/>
            <ac:grpSpMk id="575" creationId="{A2958BE0-887F-638C-113A-944D37687FC4}"/>
          </ac:grpSpMkLst>
        </pc:grpChg>
        <pc:grpChg chg="mod">
          <ac:chgData name="Mohammad Sonji (Student)" userId="95cc00cf-3b7c-4b6f-bc46-1865d94ee68f" providerId="ADAL" clId="{94EDE55D-327F-4ABC-A235-798260111389}" dt="2023-10-23T14:55:51.270" v="2729"/>
          <ac:grpSpMkLst>
            <pc:docMk/>
            <pc:sldMk cId="2502149483" sldId="288"/>
            <ac:grpSpMk id="578" creationId="{E3C6C60F-BC17-8ED7-1A89-5CA984A9453F}"/>
          </ac:grpSpMkLst>
        </pc:grpChg>
        <pc:grpChg chg="mod">
          <ac:chgData name="Mohammad Sonji (Student)" userId="95cc00cf-3b7c-4b6f-bc46-1865d94ee68f" providerId="ADAL" clId="{94EDE55D-327F-4ABC-A235-798260111389}" dt="2023-10-23T14:55:51.270" v="2729"/>
          <ac:grpSpMkLst>
            <pc:docMk/>
            <pc:sldMk cId="2502149483" sldId="288"/>
            <ac:grpSpMk id="582" creationId="{917722E6-C0DD-66E4-8069-2D7046F04EAD}"/>
          </ac:grpSpMkLst>
        </pc:grpChg>
        <pc:grpChg chg="mod">
          <ac:chgData name="Mohammad Sonji (Student)" userId="95cc00cf-3b7c-4b6f-bc46-1865d94ee68f" providerId="ADAL" clId="{94EDE55D-327F-4ABC-A235-798260111389}" dt="2023-10-23T14:55:51.270" v="2729"/>
          <ac:grpSpMkLst>
            <pc:docMk/>
            <pc:sldMk cId="2502149483" sldId="288"/>
            <ac:grpSpMk id="585" creationId="{CE449BD0-12E9-14FC-E673-8F378DD6F00A}"/>
          </ac:grpSpMkLst>
        </pc:grpChg>
        <pc:grpChg chg="mod">
          <ac:chgData name="Mohammad Sonji (Student)" userId="95cc00cf-3b7c-4b6f-bc46-1865d94ee68f" providerId="ADAL" clId="{94EDE55D-327F-4ABC-A235-798260111389}" dt="2023-10-23T14:55:51.270" v="2729"/>
          <ac:grpSpMkLst>
            <pc:docMk/>
            <pc:sldMk cId="2502149483" sldId="288"/>
            <ac:grpSpMk id="588" creationId="{BBAD5FAD-4E71-529D-F247-5A0673E07E5F}"/>
          </ac:grpSpMkLst>
        </pc:grpChg>
        <pc:grpChg chg="mod">
          <ac:chgData name="Mohammad Sonji (Student)" userId="95cc00cf-3b7c-4b6f-bc46-1865d94ee68f" providerId="ADAL" clId="{94EDE55D-327F-4ABC-A235-798260111389}" dt="2023-10-23T14:55:51.270" v="2729"/>
          <ac:grpSpMkLst>
            <pc:docMk/>
            <pc:sldMk cId="2502149483" sldId="288"/>
            <ac:grpSpMk id="589" creationId="{F0705FDB-239E-52E3-C0AA-9ECE5CA9E3A9}"/>
          </ac:grpSpMkLst>
        </pc:grpChg>
        <pc:grpChg chg="mod">
          <ac:chgData name="Mohammad Sonji (Student)" userId="95cc00cf-3b7c-4b6f-bc46-1865d94ee68f" providerId="ADAL" clId="{94EDE55D-327F-4ABC-A235-798260111389}" dt="2023-10-23T14:55:51.270" v="2729"/>
          <ac:grpSpMkLst>
            <pc:docMk/>
            <pc:sldMk cId="2502149483" sldId="288"/>
            <ac:grpSpMk id="590" creationId="{81889BD2-028B-DABD-A003-615936C2E928}"/>
          </ac:grpSpMkLst>
        </pc:grpChg>
        <pc:grpChg chg="mod">
          <ac:chgData name="Mohammad Sonji (Student)" userId="95cc00cf-3b7c-4b6f-bc46-1865d94ee68f" providerId="ADAL" clId="{94EDE55D-327F-4ABC-A235-798260111389}" dt="2023-10-23T14:55:51.270" v="2729"/>
          <ac:grpSpMkLst>
            <pc:docMk/>
            <pc:sldMk cId="2502149483" sldId="288"/>
            <ac:grpSpMk id="593" creationId="{1D6B76B9-21DD-F6C3-3291-C4F6FA6B2124}"/>
          </ac:grpSpMkLst>
        </pc:grpChg>
        <pc:grpChg chg="mod">
          <ac:chgData name="Mohammad Sonji (Student)" userId="95cc00cf-3b7c-4b6f-bc46-1865d94ee68f" providerId="ADAL" clId="{94EDE55D-327F-4ABC-A235-798260111389}" dt="2023-10-23T14:55:51.270" v="2729"/>
          <ac:grpSpMkLst>
            <pc:docMk/>
            <pc:sldMk cId="2502149483" sldId="288"/>
            <ac:grpSpMk id="596" creationId="{F590EC35-4B99-9A75-4674-E89ECF87D96C}"/>
          </ac:grpSpMkLst>
        </pc:grpChg>
        <pc:grpChg chg="mod">
          <ac:chgData name="Mohammad Sonji (Student)" userId="95cc00cf-3b7c-4b6f-bc46-1865d94ee68f" providerId="ADAL" clId="{94EDE55D-327F-4ABC-A235-798260111389}" dt="2023-10-23T14:55:51.270" v="2729"/>
          <ac:grpSpMkLst>
            <pc:docMk/>
            <pc:sldMk cId="2502149483" sldId="288"/>
            <ac:grpSpMk id="600" creationId="{FDA37A34-8D23-BDE0-7783-51BBEC3EAB48}"/>
          </ac:grpSpMkLst>
        </pc:grpChg>
        <pc:grpChg chg="mod">
          <ac:chgData name="Mohammad Sonji (Student)" userId="95cc00cf-3b7c-4b6f-bc46-1865d94ee68f" providerId="ADAL" clId="{94EDE55D-327F-4ABC-A235-798260111389}" dt="2023-10-23T14:55:51.270" v="2729"/>
          <ac:grpSpMkLst>
            <pc:docMk/>
            <pc:sldMk cId="2502149483" sldId="288"/>
            <ac:grpSpMk id="603" creationId="{206EFE5D-9AE6-040D-DFDF-6DDE0B3DFEE7}"/>
          </ac:grpSpMkLst>
        </pc:grpChg>
        <pc:grpChg chg="mod">
          <ac:chgData name="Mohammad Sonji (Student)" userId="95cc00cf-3b7c-4b6f-bc46-1865d94ee68f" providerId="ADAL" clId="{94EDE55D-327F-4ABC-A235-798260111389}" dt="2023-10-23T14:55:51.270" v="2729"/>
          <ac:grpSpMkLst>
            <pc:docMk/>
            <pc:sldMk cId="2502149483" sldId="288"/>
            <ac:grpSpMk id="607" creationId="{AC0CDEC6-06EA-DC37-33F3-C81DA2151838}"/>
          </ac:grpSpMkLst>
        </pc:grpChg>
        <pc:grpChg chg="mod">
          <ac:chgData name="Mohammad Sonji (Student)" userId="95cc00cf-3b7c-4b6f-bc46-1865d94ee68f" providerId="ADAL" clId="{94EDE55D-327F-4ABC-A235-798260111389}" dt="2023-10-23T14:55:51.270" v="2729"/>
          <ac:grpSpMkLst>
            <pc:docMk/>
            <pc:sldMk cId="2502149483" sldId="288"/>
            <ac:grpSpMk id="610" creationId="{C3D02A82-4094-CE25-706C-2EF9CB8EE406}"/>
          </ac:grpSpMkLst>
        </pc:grpChg>
        <pc:grpChg chg="mod">
          <ac:chgData name="Mohammad Sonji (Student)" userId="95cc00cf-3b7c-4b6f-bc46-1865d94ee68f" providerId="ADAL" clId="{94EDE55D-327F-4ABC-A235-798260111389}" dt="2023-10-23T14:55:51.270" v="2729"/>
          <ac:grpSpMkLst>
            <pc:docMk/>
            <pc:sldMk cId="2502149483" sldId="288"/>
            <ac:grpSpMk id="613" creationId="{9CD11333-BB72-25F7-9814-CD950CB947B4}"/>
          </ac:grpSpMkLst>
        </pc:grpChg>
        <pc:grpChg chg="mod">
          <ac:chgData name="Mohammad Sonji (Student)" userId="95cc00cf-3b7c-4b6f-bc46-1865d94ee68f" providerId="ADAL" clId="{94EDE55D-327F-4ABC-A235-798260111389}" dt="2023-10-23T14:55:51.270" v="2729"/>
          <ac:grpSpMkLst>
            <pc:docMk/>
            <pc:sldMk cId="2502149483" sldId="288"/>
            <ac:grpSpMk id="614" creationId="{98E941F8-2281-2EF5-5E74-9FD11C6F725B}"/>
          </ac:grpSpMkLst>
        </pc:grpChg>
        <pc:grpChg chg="mod">
          <ac:chgData name="Mohammad Sonji (Student)" userId="95cc00cf-3b7c-4b6f-bc46-1865d94ee68f" providerId="ADAL" clId="{94EDE55D-327F-4ABC-A235-798260111389}" dt="2023-10-23T14:55:51.270" v="2729"/>
          <ac:grpSpMkLst>
            <pc:docMk/>
            <pc:sldMk cId="2502149483" sldId="288"/>
            <ac:grpSpMk id="615" creationId="{F19B19EE-6935-DBF4-2146-5FFCA3BDE73F}"/>
          </ac:grpSpMkLst>
        </pc:grpChg>
        <pc:grpChg chg="mod">
          <ac:chgData name="Mohammad Sonji (Student)" userId="95cc00cf-3b7c-4b6f-bc46-1865d94ee68f" providerId="ADAL" clId="{94EDE55D-327F-4ABC-A235-798260111389}" dt="2023-10-23T14:55:51.270" v="2729"/>
          <ac:grpSpMkLst>
            <pc:docMk/>
            <pc:sldMk cId="2502149483" sldId="288"/>
            <ac:grpSpMk id="618" creationId="{96FB0297-9ED3-FF09-2B70-64DA62BE9517}"/>
          </ac:grpSpMkLst>
        </pc:grpChg>
        <pc:grpChg chg="mod">
          <ac:chgData name="Mohammad Sonji (Student)" userId="95cc00cf-3b7c-4b6f-bc46-1865d94ee68f" providerId="ADAL" clId="{94EDE55D-327F-4ABC-A235-798260111389}" dt="2023-10-23T14:55:51.270" v="2729"/>
          <ac:grpSpMkLst>
            <pc:docMk/>
            <pc:sldMk cId="2502149483" sldId="288"/>
            <ac:grpSpMk id="621" creationId="{DBF35C11-62A3-FE17-8C59-B76EE263DD7A}"/>
          </ac:grpSpMkLst>
        </pc:grpChg>
        <pc:grpChg chg="mod">
          <ac:chgData name="Mohammad Sonji (Student)" userId="95cc00cf-3b7c-4b6f-bc46-1865d94ee68f" providerId="ADAL" clId="{94EDE55D-327F-4ABC-A235-798260111389}" dt="2023-10-23T14:55:51.270" v="2729"/>
          <ac:grpSpMkLst>
            <pc:docMk/>
            <pc:sldMk cId="2502149483" sldId="288"/>
            <ac:grpSpMk id="625" creationId="{2D4246E9-F3F1-48A7-2F82-8AB6430BF9D3}"/>
          </ac:grpSpMkLst>
        </pc:grpChg>
        <pc:grpChg chg="mod">
          <ac:chgData name="Mohammad Sonji (Student)" userId="95cc00cf-3b7c-4b6f-bc46-1865d94ee68f" providerId="ADAL" clId="{94EDE55D-327F-4ABC-A235-798260111389}" dt="2023-10-23T14:55:51.270" v="2729"/>
          <ac:grpSpMkLst>
            <pc:docMk/>
            <pc:sldMk cId="2502149483" sldId="288"/>
            <ac:grpSpMk id="628" creationId="{899D26C4-D6BA-2EEC-7B95-5C1D38390673}"/>
          </ac:grpSpMkLst>
        </pc:grpChg>
        <pc:grpChg chg="mod">
          <ac:chgData name="Mohammad Sonji (Student)" userId="95cc00cf-3b7c-4b6f-bc46-1865d94ee68f" providerId="ADAL" clId="{94EDE55D-327F-4ABC-A235-798260111389}" dt="2023-10-23T14:55:51.270" v="2729"/>
          <ac:grpSpMkLst>
            <pc:docMk/>
            <pc:sldMk cId="2502149483" sldId="288"/>
            <ac:grpSpMk id="632" creationId="{C22ED8EC-F630-E6E7-20ED-8F81D9E3A4C5}"/>
          </ac:grpSpMkLst>
        </pc:grpChg>
        <pc:grpChg chg="mod">
          <ac:chgData name="Mohammad Sonji (Student)" userId="95cc00cf-3b7c-4b6f-bc46-1865d94ee68f" providerId="ADAL" clId="{94EDE55D-327F-4ABC-A235-798260111389}" dt="2023-10-23T14:55:51.270" v="2729"/>
          <ac:grpSpMkLst>
            <pc:docMk/>
            <pc:sldMk cId="2502149483" sldId="288"/>
            <ac:grpSpMk id="635" creationId="{F40A3CAA-6CCD-B7BD-699C-61B19DEC17D2}"/>
          </ac:grpSpMkLst>
        </pc:grpChg>
        <pc:grpChg chg="mod">
          <ac:chgData name="Mohammad Sonji (Student)" userId="95cc00cf-3b7c-4b6f-bc46-1865d94ee68f" providerId="ADAL" clId="{94EDE55D-327F-4ABC-A235-798260111389}" dt="2023-10-23T14:55:51.270" v="2729"/>
          <ac:grpSpMkLst>
            <pc:docMk/>
            <pc:sldMk cId="2502149483" sldId="288"/>
            <ac:grpSpMk id="638" creationId="{FE0DC9B6-AB46-FA1E-5036-0D486597F317}"/>
          </ac:grpSpMkLst>
        </pc:grpChg>
        <pc:grpChg chg="mod">
          <ac:chgData name="Mohammad Sonji (Student)" userId="95cc00cf-3b7c-4b6f-bc46-1865d94ee68f" providerId="ADAL" clId="{94EDE55D-327F-4ABC-A235-798260111389}" dt="2023-10-23T14:55:51.270" v="2729"/>
          <ac:grpSpMkLst>
            <pc:docMk/>
            <pc:sldMk cId="2502149483" sldId="288"/>
            <ac:grpSpMk id="639" creationId="{8B453FA5-5721-BF8F-8CA2-178C2A890B8F}"/>
          </ac:grpSpMkLst>
        </pc:grpChg>
        <pc:grpChg chg="mod">
          <ac:chgData name="Mohammad Sonji (Student)" userId="95cc00cf-3b7c-4b6f-bc46-1865d94ee68f" providerId="ADAL" clId="{94EDE55D-327F-4ABC-A235-798260111389}" dt="2023-10-23T14:55:51.270" v="2729"/>
          <ac:grpSpMkLst>
            <pc:docMk/>
            <pc:sldMk cId="2502149483" sldId="288"/>
            <ac:grpSpMk id="640" creationId="{54ACBCDC-37FE-54F5-E374-EA12880D5C22}"/>
          </ac:grpSpMkLst>
        </pc:grpChg>
        <pc:grpChg chg="mod">
          <ac:chgData name="Mohammad Sonji (Student)" userId="95cc00cf-3b7c-4b6f-bc46-1865d94ee68f" providerId="ADAL" clId="{94EDE55D-327F-4ABC-A235-798260111389}" dt="2023-10-23T14:55:51.270" v="2729"/>
          <ac:grpSpMkLst>
            <pc:docMk/>
            <pc:sldMk cId="2502149483" sldId="288"/>
            <ac:grpSpMk id="643" creationId="{60F7E896-EC3B-6989-C963-29AE04A07813}"/>
          </ac:grpSpMkLst>
        </pc:grpChg>
        <pc:grpChg chg="mod">
          <ac:chgData name="Mohammad Sonji (Student)" userId="95cc00cf-3b7c-4b6f-bc46-1865d94ee68f" providerId="ADAL" clId="{94EDE55D-327F-4ABC-A235-798260111389}" dt="2023-10-23T14:55:51.270" v="2729"/>
          <ac:grpSpMkLst>
            <pc:docMk/>
            <pc:sldMk cId="2502149483" sldId="288"/>
            <ac:grpSpMk id="646" creationId="{5A7CCCAE-0F20-6B9A-34D3-FC83B6BDF2CD}"/>
          </ac:grpSpMkLst>
        </pc:grpChg>
        <pc:grpChg chg="mod">
          <ac:chgData name="Mohammad Sonji (Student)" userId="95cc00cf-3b7c-4b6f-bc46-1865d94ee68f" providerId="ADAL" clId="{94EDE55D-327F-4ABC-A235-798260111389}" dt="2023-10-23T14:55:51.270" v="2729"/>
          <ac:grpSpMkLst>
            <pc:docMk/>
            <pc:sldMk cId="2502149483" sldId="288"/>
            <ac:grpSpMk id="650" creationId="{9486603B-8088-C395-3E12-26729BD75059}"/>
          </ac:grpSpMkLst>
        </pc:grpChg>
        <pc:grpChg chg="mod">
          <ac:chgData name="Mohammad Sonji (Student)" userId="95cc00cf-3b7c-4b6f-bc46-1865d94ee68f" providerId="ADAL" clId="{94EDE55D-327F-4ABC-A235-798260111389}" dt="2023-10-23T14:55:51.270" v="2729"/>
          <ac:grpSpMkLst>
            <pc:docMk/>
            <pc:sldMk cId="2502149483" sldId="288"/>
            <ac:grpSpMk id="653" creationId="{1FB60F6F-F617-D6DA-EED3-A82D35056D29}"/>
          </ac:grpSpMkLst>
        </pc:grpChg>
        <pc:grpChg chg="mod">
          <ac:chgData name="Mohammad Sonji (Student)" userId="95cc00cf-3b7c-4b6f-bc46-1865d94ee68f" providerId="ADAL" clId="{94EDE55D-327F-4ABC-A235-798260111389}" dt="2023-10-23T14:55:51.270" v="2729"/>
          <ac:grpSpMkLst>
            <pc:docMk/>
            <pc:sldMk cId="2502149483" sldId="288"/>
            <ac:grpSpMk id="657" creationId="{32E3428B-3273-9AE7-F18F-A8807EDE8AE7}"/>
          </ac:grpSpMkLst>
        </pc:grpChg>
        <pc:grpChg chg="mod">
          <ac:chgData name="Mohammad Sonji (Student)" userId="95cc00cf-3b7c-4b6f-bc46-1865d94ee68f" providerId="ADAL" clId="{94EDE55D-327F-4ABC-A235-798260111389}" dt="2023-10-23T14:55:51.270" v="2729"/>
          <ac:grpSpMkLst>
            <pc:docMk/>
            <pc:sldMk cId="2502149483" sldId="288"/>
            <ac:grpSpMk id="660" creationId="{C5CBB5EB-132B-14F7-0DBA-F344F45BA2DD}"/>
          </ac:grpSpMkLst>
        </pc:grpChg>
        <pc:grpChg chg="mod">
          <ac:chgData name="Mohammad Sonji (Student)" userId="95cc00cf-3b7c-4b6f-bc46-1865d94ee68f" providerId="ADAL" clId="{94EDE55D-327F-4ABC-A235-798260111389}" dt="2023-10-23T14:55:51.270" v="2729"/>
          <ac:grpSpMkLst>
            <pc:docMk/>
            <pc:sldMk cId="2502149483" sldId="288"/>
            <ac:grpSpMk id="663" creationId="{5AA6862C-E636-5174-D0EA-002AEAE27A5D}"/>
          </ac:grpSpMkLst>
        </pc:grpChg>
        <pc:grpChg chg="mod">
          <ac:chgData name="Mohammad Sonji (Student)" userId="95cc00cf-3b7c-4b6f-bc46-1865d94ee68f" providerId="ADAL" clId="{94EDE55D-327F-4ABC-A235-798260111389}" dt="2023-10-23T14:55:51.270" v="2729"/>
          <ac:grpSpMkLst>
            <pc:docMk/>
            <pc:sldMk cId="2502149483" sldId="288"/>
            <ac:grpSpMk id="664" creationId="{06871321-9C17-8434-0A80-74D2D014651C}"/>
          </ac:grpSpMkLst>
        </pc:grpChg>
        <pc:grpChg chg="mod">
          <ac:chgData name="Mohammad Sonji (Student)" userId="95cc00cf-3b7c-4b6f-bc46-1865d94ee68f" providerId="ADAL" clId="{94EDE55D-327F-4ABC-A235-798260111389}" dt="2023-10-23T14:55:51.270" v="2729"/>
          <ac:grpSpMkLst>
            <pc:docMk/>
            <pc:sldMk cId="2502149483" sldId="288"/>
            <ac:grpSpMk id="665" creationId="{C3B09061-05C4-BB47-4D6B-C6553F42AAB8}"/>
          </ac:grpSpMkLst>
        </pc:grpChg>
        <pc:grpChg chg="mod">
          <ac:chgData name="Mohammad Sonji (Student)" userId="95cc00cf-3b7c-4b6f-bc46-1865d94ee68f" providerId="ADAL" clId="{94EDE55D-327F-4ABC-A235-798260111389}" dt="2023-10-23T14:55:51.270" v="2729"/>
          <ac:grpSpMkLst>
            <pc:docMk/>
            <pc:sldMk cId="2502149483" sldId="288"/>
            <ac:grpSpMk id="668" creationId="{0DEDBA3B-E343-A89E-70DF-B88F8ABBAAF2}"/>
          </ac:grpSpMkLst>
        </pc:grpChg>
        <pc:grpChg chg="mod">
          <ac:chgData name="Mohammad Sonji (Student)" userId="95cc00cf-3b7c-4b6f-bc46-1865d94ee68f" providerId="ADAL" clId="{94EDE55D-327F-4ABC-A235-798260111389}" dt="2023-10-23T14:55:51.270" v="2729"/>
          <ac:grpSpMkLst>
            <pc:docMk/>
            <pc:sldMk cId="2502149483" sldId="288"/>
            <ac:grpSpMk id="671" creationId="{FF10ACC9-EFA9-83A5-ABB2-D7C7F361A105}"/>
          </ac:grpSpMkLst>
        </pc:grpChg>
        <pc:grpChg chg="mod">
          <ac:chgData name="Mohammad Sonji (Student)" userId="95cc00cf-3b7c-4b6f-bc46-1865d94ee68f" providerId="ADAL" clId="{94EDE55D-327F-4ABC-A235-798260111389}" dt="2023-10-23T14:55:51.270" v="2729"/>
          <ac:grpSpMkLst>
            <pc:docMk/>
            <pc:sldMk cId="2502149483" sldId="288"/>
            <ac:grpSpMk id="675" creationId="{97AF3E82-1160-2E19-0B09-CFF6EDC331C1}"/>
          </ac:grpSpMkLst>
        </pc:grpChg>
        <pc:grpChg chg="mod">
          <ac:chgData name="Mohammad Sonji (Student)" userId="95cc00cf-3b7c-4b6f-bc46-1865d94ee68f" providerId="ADAL" clId="{94EDE55D-327F-4ABC-A235-798260111389}" dt="2023-10-23T14:55:51.270" v="2729"/>
          <ac:grpSpMkLst>
            <pc:docMk/>
            <pc:sldMk cId="2502149483" sldId="288"/>
            <ac:grpSpMk id="678" creationId="{5EDC4B7D-88A7-C58C-93FB-7A43B28D1157}"/>
          </ac:grpSpMkLst>
        </pc:grpChg>
        <pc:grpChg chg="mod">
          <ac:chgData name="Mohammad Sonji (Student)" userId="95cc00cf-3b7c-4b6f-bc46-1865d94ee68f" providerId="ADAL" clId="{94EDE55D-327F-4ABC-A235-798260111389}" dt="2023-10-23T14:55:51.270" v="2729"/>
          <ac:grpSpMkLst>
            <pc:docMk/>
            <pc:sldMk cId="2502149483" sldId="288"/>
            <ac:grpSpMk id="682" creationId="{50C3B37E-AAB6-53CF-C013-48C395A839AE}"/>
          </ac:grpSpMkLst>
        </pc:grpChg>
        <pc:grpChg chg="mod">
          <ac:chgData name="Mohammad Sonji (Student)" userId="95cc00cf-3b7c-4b6f-bc46-1865d94ee68f" providerId="ADAL" clId="{94EDE55D-327F-4ABC-A235-798260111389}" dt="2023-10-23T14:55:51.270" v="2729"/>
          <ac:grpSpMkLst>
            <pc:docMk/>
            <pc:sldMk cId="2502149483" sldId="288"/>
            <ac:grpSpMk id="685" creationId="{805241FE-16F1-B361-4F5A-780825A317AF}"/>
          </ac:grpSpMkLst>
        </pc:grpChg>
        <pc:grpChg chg="mod">
          <ac:chgData name="Mohammad Sonji (Student)" userId="95cc00cf-3b7c-4b6f-bc46-1865d94ee68f" providerId="ADAL" clId="{94EDE55D-327F-4ABC-A235-798260111389}" dt="2023-10-23T14:55:51.270" v="2729"/>
          <ac:grpSpMkLst>
            <pc:docMk/>
            <pc:sldMk cId="2502149483" sldId="288"/>
            <ac:grpSpMk id="688" creationId="{D8D6A5F4-FC60-919D-39D1-5B304DD72104}"/>
          </ac:grpSpMkLst>
        </pc:grpChg>
        <pc:grpChg chg="mod">
          <ac:chgData name="Mohammad Sonji (Student)" userId="95cc00cf-3b7c-4b6f-bc46-1865d94ee68f" providerId="ADAL" clId="{94EDE55D-327F-4ABC-A235-798260111389}" dt="2023-10-23T14:55:51.270" v="2729"/>
          <ac:grpSpMkLst>
            <pc:docMk/>
            <pc:sldMk cId="2502149483" sldId="288"/>
            <ac:grpSpMk id="689" creationId="{FD500664-491F-E13A-33B4-74369530E49C}"/>
          </ac:grpSpMkLst>
        </pc:grpChg>
        <pc:grpChg chg="mod">
          <ac:chgData name="Mohammad Sonji (Student)" userId="95cc00cf-3b7c-4b6f-bc46-1865d94ee68f" providerId="ADAL" clId="{94EDE55D-327F-4ABC-A235-798260111389}" dt="2023-10-23T14:55:51.270" v="2729"/>
          <ac:grpSpMkLst>
            <pc:docMk/>
            <pc:sldMk cId="2502149483" sldId="288"/>
            <ac:grpSpMk id="690" creationId="{3035C498-D7E2-E2A5-E745-7365CFBA5550}"/>
          </ac:grpSpMkLst>
        </pc:grpChg>
        <pc:grpChg chg="mod">
          <ac:chgData name="Mohammad Sonji (Student)" userId="95cc00cf-3b7c-4b6f-bc46-1865d94ee68f" providerId="ADAL" clId="{94EDE55D-327F-4ABC-A235-798260111389}" dt="2023-10-23T14:55:51.270" v="2729"/>
          <ac:grpSpMkLst>
            <pc:docMk/>
            <pc:sldMk cId="2502149483" sldId="288"/>
            <ac:grpSpMk id="693" creationId="{87099B96-6DDB-85B0-1D8B-C2B5F78FF2D5}"/>
          </ac:grpSpMkLst>
        </pc:grpChg>
        <pc:grpChg chg="mod">
          <ac:chgData name="Mohammad Sonji (Student)" userId="95cc00cf-3b7c-4b6f-bc46-1865d94ee68f" providerId="ADAL" clId="{94EDE55D-327F-4ABC-A235-798260111389}" dt="2023-10-23T14:55:51.270" v="2729"/>
          <ac:grpSpMkLst>
            <pc:docMk/>
            <pc:sldMk cId="2502149483" sldId="288"/>
            <ac:grpSpMk id="696" creationId="{ECDAF819-457F-BC14-2CE4-FC4CD961F1DE}"/>
          </ac:grpSpMkLst>
        </pc:grpChg>
        <pc:grpChg chg="mod">
          <ac:chgData name="Mohammad Sonji (Student)" userId="95cc00cf-3b7c-4b6f-bc46-1865d94ee68f" providerId="ADAL" clId="{94EDE55D-327F-4ABC-A235-798260111389}" dt="2023-10-23T14:55:51.270" v="2729"/>
          <ac:grpSpMkLst>
            <pc:docMk/>
            <pc:sldMk cId="2502149483" sldId="288"/>
            <ac:grpSpMk id="700" creationId="{71F31825-D457-E71E-CA93-0ED35DA8B17F}"/>
          </ac:grpSpMkLst>
        </pc:grpChg>
        <pc:grpChg chg="mod">
          <ac:chgData name="Mohammad Sonji (Student)" userId="95cc00cf-3b7c-4b6f-bc46-1865d94ee68f" providerId="ADAL" clId="{94EDE55D-327F-4ABC-A235-798260111389}" dt="2023-10-23T14:55:51.270" v="2729"/>
          <ac:grpSpMkLst>
            <pc:docMk/>
            <pc:sldMk cId="2502149483" sldId="288"/>
            <ac:grpSpMk id="703" creationId="{1592BCBE-7FFC-0C73-9DE1-04A5D81DDEBF}"/>
          </ac:grpSpMkLst>
        </pc:grpChg>
        <pc:grpChg chg="mod">
          <ac:chgData name="Mohammad Sonji (Student)" userId="95cc00cf-3b7c-4b6f-bc46-1865d94ee68f" providerId="ADAL" clId="{94EDE55D-327F-4ABC-A235-798260111389}" dt="2023-10-23T14:55:51.270" v="2729"/>
          <ac:grpSpMkLst>
            <pc:docMk/>
            <pc:sldMk cId="2502149483" sldId="288"/>
            <ac:grpSpMk id="707" creationId="{64DB31CD-3D88-A059-4CBE-4D7F332A9CB2}"/>
          </ac:grpSpMkLst>
        </pc:grpChg>
        <pc:grpChg chg="mod">
          <ac:chgData name="Mohammad Sonji (Student)" userId="95cc00cf-3b7c-4b6f-bc46-1865d94ee68f" providerId="ADAL" clId="{94EDE55D-327F-4ABC-A235-798260111389}" dt="2023-10-23T14:55:51.270" v="2729"/>
          <ac:grpSpMkLst>
            <pc:docMk/>
            <pc:sldMk cId="2502149483" sldId="288"/>
            <ac:grpSpMk id="710" creationId="{3CCEE92A-4671-F024-474C-E2D5119A5E2B}"/>
          </ac:grpSpMkLst>
        </pc:grpChg>
        <pc:graphicFrameChg chg="mod modGraphic">
          <ac:chgData name="Mohammad Sonji (Student)" userId="95cc00cf-3b7c-4b6f-bc46-1865d94ee68f" providerId="ADAL" clId="{94EDE55D-327F-4ABC-A235-798260111389}" dt="2023-10-20T13:43:37.133" v="2573" actId="20577"/>
          <ac:graphicFrameMkLst>
            <pc:docMk/>
            <pc:sldMk cId="2502149483" sldId="288"/>
            <ac:graphicFrameMk id="31" creationId="{5926F6CE-2E10-201A-A9E9-247685D66EC3}"/>
          </ac:graphicFrameMkLst>
        </pc:graphicFrameChg>
        <pc:picChg chg="del">
          <ac:chgData name="Mohammad Sonji (Student)" userId="95cc00cf-3b7c-4b6f-bc46-1865d94ee68f" providerId="ADAL" clId="{94EDE55D-327F-4ABC-A235-798260111389}" dt="2023-10-20T13:40:57.287" v="2548" actId="478"/>
          <ac:picMkLst>
            <pc:docMk/>
            <pc:sldMk cId="2502149483" sldId="288"/>
            <ac:picMk id="3" creationId="{02A69F36-1305-8823-A4B1-58B4390DB0DE}"/>
          </ac:picMkLst>
        </pc:picChg>
        <pc:picChg chg="add del mod">
          <ac:chgData name="Mohammad Sonji (Student)" userId="95cc00cf-3b7c-4b6f-bc46-1865d94ee68f" providerId="ADAL" clId="{94EDE55D-327F-4ABC-A235-798260111389}" dt="2023-10-23T14:49:35.475" v="2689" actId="478"/>
          <ac:picMkLst>
            <pc:docMk/>
            <pc:sldMk cId="2502149483" sldId="288"/>
            <ac:picMk id="5" creationId="{301EAF68-F685-60C7-D04A-9FC901258428}"/>
          </ac:picMkLst>
        </pc:picChg>
        <pc:picChg chg="mod">
          <ac:chgData name="Mohammad Sonji (Student)" userId="95cc00cf-3b7c-4b6f-bc46-1865d94ee68f" providerId="ADAL" clId="{94EDE55D-327F-4ABC-A235-798260111389}" dt="2023-10-23T14:49:36.710" v="2690"/>
          <ac:picMkLst>
            <pc:docMk/>
            <pc:sldMk cId="2502149483" sldId="288"/>
            <ac:picMk id="9" creationId="{0FEBA1E7-5F04-0D9B-F6FE-5D90E62BE56A}"/>
          </ac:picMkLst>
        </pc:picChg>
        <pc:picChg chg="mod">
          <ac:chgData name="Mohammad Sonji (Student)" userId="95cc00cf-3b7c-4b6f-bc46-1865d94ee68f" providerId="ADAL" clId="{94EDE55D-327F-4ABC-A235-798260111389}" dt="2023-10-23T14:49:36.710" v="2690"/>
          <ac:picMkLst>
            <pc:docMk/>
            <pc:sldMk cId="2502149483" sldId="288"/>
            <ac:picMk id="19" creationId="{87CDB78A-CBB2-84A7-2F38-C80B962E4268}"/>
          </ac:picMkLst>
        </pc:picChg>
        <pc:picChg chg="mod">
          <ac:chgData name="Mohammad Sonji (Student)" userId="95cc00cf-3b7c-4b6f-bc46-1865d94ee68f" providerId="ADAL" clId="{94EDE55D-327F-4ABC-A235-798260111389}" dt="2023-10-23T14:49:36.710" v="2690"/>
          <ac:picMkLst>
            <pc:docMk/>
            <pc:sldMk cId="2502149483" sldId="288"/>
            <ac:picMk id="20" creationId="{F9E3A721-7E07-9B0B-D5DB-12F3C30FCDA9}"/>
          </ac:picMkLst>
        </pc:picChg>
        <pc:picChg chg="mod">
          <ac:chgData name="Mohammad Sonji (Student)" userId="95cc00cf-3b7c-4b6f-bc46-1865d94ee68f" providerId="ADAL" clId="{94EDE55D-327F-4ABC-A235-798260111389}" dt="2023-10-23T14:49:36.710" v="2690"/>
          <ac:picMkLst>
            <pc:docMk/>
            <pc:sldMk cId="2502149483" sldId="288"/>
            <ac:picMk id="32" creationId="{ED828ADF-E2D9-129E-E1CB-94B6EF90DD50}"/>
          </ac:picMkLst>
        </pc:picChg>
        <pc:picChg chg="mod">
          <ac:chgData name="Mohammad Sonji (Student)" userId="95cc00cf-3b7c-4b6f-bc46-1865d94ee68f" providerId="ADAL" clId="{94EDE55D-327F-4ABC-A235-798260111389}" dt="2023-10-23T14:49:36.710" v="2690"/>
          <ac:picMkLst>
            <pc:docMk/>
            <pc:sldMk cId="2502149483" sldId="288"/>
            <ac:picMk id="33" creationId="{407DC914-3CFA-5223-8E26-190B119E7AA6}"/>
          </ac:picMkLst>
        </pc:picChg>
        <pc:picChg chg="add del mod">
          <ac:chgData name="Mohammad Sonji (Student)" userId="95cc00cf-3b7c-4b6f-bc46-1865d94ee68f" providerId="ADAL" clId="{94EDE55D-327F-4ABC-A235-798260111389}" dt="2023-10-23T14:52:34.851" v="2703" actId="478"/>
          <ac:picMkLst>
            <pc:docMk/>
            <pc:sldMk cId="2502149483" sldId="288"/>
            <ac:picMk id="184" creationId="{CFD588E9-53A3-93D9-00D8-1E78ED6193BE}"/>
          </ac:picMkLst>
        </pc:picChg>
        <pc:picChg chg="mod">
          <ac:chgData name="Mohammad Sonji (Student)" userId="95cc00cf-3b7c-4b6f-bc46-1865d94ee68f" providerId="ADAL" clId="{94EDE55D-327F-4ABC-A235-798260111389}" dt="2023-10-23T14:52:44.005" v="2704"/>
          <ac:picMkLst>
            <pc:docMk/>
            <pc:sldMk cId="2502149483" sldId="288"/>
            <ac:picMk id="356" creationId="{E636C3E0-A6E5-671E-BE3E-004222A68AE9}"/>
          </ac:picMkLst>
        </pc:picChg>
        <pc:picChg chg="mod">
          <ac:chgData name="Mohammad Sonji (Student)" userId="95cc00cf-3b7c-4b6f-bc46-1865d94ee68f" providerId="ADAL" clId="{94EDE55D-327F-4ABC-A235-798260111389}" dt="2023-10-23T14:52:44.005" v="2704"/>
          <ac:picMkLst>
            <pc:docMk/>
            <pc:sldMk cId="2502149483" sldId="288"/>
            <ac:picMk id="357" creationId="{2FBDD8C3-AEE4-F7F0-DC18-1AD693656A9F}"/>
          </ac:picMkLst>
        </pc:picChg>
        <pc:picChg chg="mod">
          <ac:chgData name="Mohammad Sonji (Student)" userId="95cc00cf-3b7c-4b6f-bc46-1865d94ee68f" providerId="ADAL" clId="{94EDE55D-327F-4ABC-A235-798260111389}" dt="2023-10-23T14:52:44.005" v="2704"/>
          <ac:picMkLst>
            <pc:docMk/>
            <pc:sldMk cId="2502149483" sldId="288"/>
            <ac:picMk id="358" creationId="{26907487-4888-2802-B5C7-4FEDB0DE5605}"/>
          </ac:picMkLst>
        </pc:picChg>
        <pc:picChg chg="mod">
          <ac:chgData name="Mohammad Sonji (Student)" userId="95cc00cf-3b7c-4b6f-bc46-1865d94ee68f" providerId="ADAL" clId="{94EDE55D-327F-4ABC-A235-798260111389}" dt="2023-10-23T14:54:15.926" v="2714"/>
          <ac:picMkLst>
            <pc:docMk/>
            <pc:sldMk cId="2502149483" sldId="288"/>
            <ac:picMk id="363" creationId="{164B0997-A682-3173-8184-8D2F388E84F7}"/>
          </ac:picMkLst>
        </pc:picChg>
        <pc:picChg chg="mod">
          <ac:chgData name="Mohammad Sonji (Student)" userId="95cc00cf-3b7c-4b6f-bc46-1865d94ee68f" providerId="ADAL" clId="{94EDE55D-327F-4ABC-A235-798260111389}" dt="2023-10-23T14:54:15.926" v="2714"/>
          <ac:picMkLst>
            <pc:docMk/>
            <pc:sldMk cId="2502149483" sldId="288"/>
            <ac:picMk id="373" creationId="{CD5BF65F-D48D-0186-7055-85B4C2AD1178}"/>
          </ac:picMkLst>
        </pc:picChg>
        <pc:picChg chg="mod">
          <ac:chgData name="Mohammad Sonji (Student)" userId="95cc00cf-3b7c-4b6f-bc46-1865d94ee68f" providerId="ADAL" clId="{94EDE55D-327F-4ABC-A235-798260111389}" dt="2023-10-23T14:54:15.926" v="2714"/>
          <ac:picMkLst>
            <pc:docMk/>
            <pc:sldMk cId="2502149483" sldId="288"/>
            <ac:picMk id="374" creationId="{04D848EB-A756-490F-4F81-9C28A3078094}"/>
          </ac:picMkLst>
        </pc:picChg>
        <pc:picChg chg="mod">
          <ac:chgData name="Mohammad Sonji (Student)" userId="95cc00cf-3b7c-4b6f-bc46-1865d94ee68f" providerId="ADAL" clId="{94EDE55D-327F-4ABC-A235-798260111389}" dt="2023-10-23T14:54:15.926" v="2714"/>
          <ac:picMkLst>
            <pc:docMk/>
            <pc:sldMk cId="2502149483" sldId="288"/>
            <ac:picMk id="385" creationId="{D76EDDCB-E99C-D1EC-573E-C0FBE4AB057E}"/>
          </ac:picMkLst>
        </pc:picChg>
        <pc:picChg chg="mod">
          <ac:chgData name="Mohammad Sonji (Student)" userId="95cc00cf-3b7c-4b6f-bc46-1865d94ee68f" providerId="ADAL" clId="{94EDE55D-327F-4ABC-A235-798260111389}" dt="2023-10-23T14:54:15.926" v="2714"/>
          <ac:picMkLst>
            <pc:docMk/>
            <pc:sldMk cId="2502149483" sldId="288"/>
            <ac:picMk id="386" creationId="{C5A85CB1-E1DB-055B-78BE-70D59F51468C}"/>
          </ac:picMkLst>
        </pc:picChg>
        <pc:picChg chg="add del mod">
          <ac:chgData name="Mohammad Sonji (Student)" userId="95cc00cf-3b7c-4b6f-bc46-1865d94ee68f" providerId="ADAL" clId="{94EDE55D-327F-4ABC-A235-798260111389}" dt="2023-10-23T14:56:10.035" v="2733" actId="478"/>
          <ac:picMkLst>
            <pc:docMk/>
            <pc:sldMk cId="2502149483" sldId="288"/>
            <ac:picMk id="537" creationId="{58AF5E9F-FDE1-09AC-B199-FCEA97A3F8F8}"/>
          </ac:picMkLst>
        </pc:picChg>
        <pc:picChg chg="mod">
          <ac:chgData name="Mohammad Sonji (Student)" userId="95cc00cf-3b7c-4b6f-bc46-1865d94ee68f" providerId="ADAL" clId="{94EDE55D-327F-4ABC-A235-798260111389}" dt="2023-10-23T14:55:51.270" v="2729"/>
          <ac:picMkLst>
            <pc:docMk/>
            <pc:sldMk cId="2502149483" sldId="288"/>
            <ac:picMk id="539" creationId="{A479B941-78A2-B7E0-B6F1-F3D6B707D992}"/>
          </ac:picMkLst>
        </pc:picChg>
        <pc:picChg chg="mod">
          <ac:chgData name="Mohammad Sonji (Student)" userId="95cc00cf-3b7c-4b6f-bc46-1865d94ee68f" providerId="ADAL" clId="{94EDE55D-327F-4ABC-A235-798260111389}" dt="2023-10-23T14:55:51.270" v="2729"/>
          <ac:picMkLst>
            <pc:docMk/>
            <pc:sldMk cId="2502149483" sldId="288"/>
            <ac:picMk id="549" creationId="{DCEDE7C2-F445-9608-1EBB-884C0C95E7EF}"/>
          </ac:picMkLst>
        </pc:picChg>
        <pc:picChg chg="mod">
          <ac:chgData name="Mohammad Sonji (Student)" userId="95cc00cf-3b7c-4b6f-bc46-1865d94ee68f" providerId="ADAL" clId="{94EDE55D-327F-4ABC-A235-798260111389}" dt="2023-10-23T14:55:51.270" v="2729"/>
          <ac:picMkLst>
            <pc:docMk/>
            <pc:sldMk cId="2502149483" sldId="288"/>
            <ac:picMk id="550" creationId="{CBAD2AD3-83C8-559B-81A2-F73363AFA077}"/>
          </ac:picMkLst>
        </pc:picChg>
        <pc:picChg chg="mod">
          <ac:chgData name="Mohammad Sonji (Student)" userId="95cc00cf-3b7c-4b6f-bc46-1865d94ee68f" providerId="ADAL" clId="{94EDE55D-327F-4ABC-A235-798260111389}" dt="2023-10-23T14:55:51.270" v="2729"/>
          <ac:picMkLst>
            <pc:docMk/>
            <pc:sldMk cId="2502149483" sldId="288"/>
            <ac:picMk id="561" creationId="{C8B8C116-40DF-E1C5-FE2A-6436E0E530BB}"/>
          </ac:picMkLst>
        </pc:picChg>
        <pc:picChg chg="mod">
          <ac:chgData name="Mohammad Sonji (Student)" userId="95cc00cf-3b7c-4b6f-bc46-1865d94ee68f" providerId="ADAL" clId="{94EDE55D-327F-4ABC-A235-798260111389}" dt="2023-10-23T14:55:51.270" v="2729"/>
          <ac:picMkLst>
            <pc:docMk/>
            <pc:sldMk cId="2502149483" sldId="288"/>
            <ac:picMk id="562" creationId="{FFEEFA3E-F95F-70B4-C58E-BE70BDE11053}"/>
          </ac:picMkLst>
        </pc:picChg>
        <pc:cxnChg chg="mod">
          <ac:chgData name="Mohammad Sonji (Student)" userId="95cc00cf-3b7c-4b6f-bc46-1865d94ee68f" providerId="ADAL" clId="{94EDE55D-327F-4ABC-A235-798260111389}" dt="2023-10-23T14:49:47.127" v="2694" actId="478"/>
          <ac:cxnSpMkLst>
            <pc:docMk/>
            <pc:sldMk cId="2502149483" sldId="288"/>
            <ac:cxnSpMk id="13" creationId="{AA426404-CD58-7204-5A55-5169C95EFC9F}"/>
          </ac:cxnSpMkLst>
        </pc:cxnChg>
        <pc:cxnChg chg="mod">
          <ac:chgData name="Mohammad Sonji (Student)" userId="95cc00cf-3b7c-4b6f-bc46-1865d94ee68f" providerId="ADAL" clId="{94EDE55D-327F-4ABC-A235-798260111389}" dt="2023-10-23T14:49:47.127" v="2694" actId="478"/>
          <ac:cxnSpMkLst>
            <pc:docMk/>
            <pc:sldMk cId="2502149483" sldId="288"/>
            <ac:cxnSpMk id="14" creationId="{767B49CA-356D-B975-A8B7-A6E47B8A1F5D}"/>
          </ac:cxnSpMkLst>
        </pc:cxnChg>
        <pc:cxnChg chg="mod">
          <ac:chgData name="Mohammad Sonji (Student)" userId="95cc00cf-3b7c-4b6f-bc46-1865d94ee68f" providerId="ADAL" clId="{94EDE55D-327F-4ABC-A235-798260111389}" dt="2023-10-23T14:49:47.127" v="2694" actId="478"/>
          <ac:cxnSpMkLst>
            <pc:docMk/>
            <pc:sldMk cId="2502149483" sldId="288"/>
            <ac:cxnSpMk id="17" creationId="{4171034E-3B34-8DFA-FF0E-46D95E93BF8D}"/>
          </ac:cxnSpMkLst>
        </pc:cxnChg>
        <pc:cxnChg chg="mod">
          <ac:chgData name="Mohammad Sonji (Student)" userId="95cc00cf-3b7c-4b6f-bc46-1865d94ee68f" providerId="ADAL" clId="{94EDE55D-327F-4ABC-A235-798260111389}" dt="2023-10-23T14:49:36.710" v="2690"/>
          <ac:cxnSpMkLst>
            <pc:docMk/>
            <pc:sldMk cId="2502149483" sldId="288"/>
            <ac:cxnSpMk id="40" creationId="{3AF7AD66-6885-88C2-AB8D-F9BAE1FFC728}"/>
          </ac:cxnSpMkLst>
        </pc:cxnChg>
        <pc:cxnChg chg="mod">
          <ac:chgData name="Mohammad Sonji (Student)" userId="95cc00cf-3b7c-4b6f-bc46-1865d94ee68f" providerId="ADAL" clId="{94EDE55D-327F-4ABC-A235-798260111389}" dt="2023-10-23T14:49:36.710" v="2690"/>
          <ac:cxnSpMkLst>
            <pc:docMk/>
            <pc:sldMk cId="2502149483" sldId="288"/>
            <ac:cxnSpMk id="41" creationId="{5D19E019-C914-4614-7D55-8A3C65583AC2}"/>
          </ac:cxnSpMkLst>
        </pc:cxnChg>
        <pc:cxnChg chg="mod">
          <ac:chgData name="Mohammad Sonji (Student)" userId="95cc00cf-3b7c-4b6f-bc46-1865d94ee68f" providerId="ADAL" clId="{94EDE55D-327F-4ABC-A235-798260111389}" dt="2023-10-23T14:49:36.710" v="2690"/>
          <ac:cxnSpMkLst>
            <pc:docMk/>
            <pc:sldMk cId="2502149483" sldId="288"/>
            <ac:cxnSpMk id="47" creationId="{593A923A-7BBF-7AD3-34D5-975CE9E42F24}"/>
          </ac:cxnSpMkLst>
        </pc:cxnChg>
        <pc:cxnChg chg="mod">
          <ac:chgData name="Mohammad Sonji (Student)" userId="95cc00cf-3b7c-4b6f-bc46-1865d94ee68f" providerId="ADAL" clId="{94EDE55D-327F-4ABC-A235-798260111389}" dt="2023-10-23T14:49:36.710" v="2690"/>
          <ac:cxnSpMkLst>
            <pc:docMk/>
            <pc:sldMk cId="2502149483" sldId="288"/>
            <ac:cxnSpMk id="48" creationId="{2C339699-362D-43B2-78E7-176788348BDD}"/>
          </ac:cxnSpMkLst>
        </pc:cxnChg>
        <pc:cxnChg chg="mod">
          <ac:chgData name="Mohammad Sonji (Student)" userId="95cc00cf-3b7c-4b6f-bc46-1865d94ee68f" providerId="ADAL" clId="{94EDE55D-327F-4ABC-A235-798260111389}" dt="2023-10-23T14:49:36.710" v="2690"/>
          <ac:cxnSpMkLst>
            <pc:docMk/>
            <pc:sldMk cId="2502149483" sldId="288"/>
            <ac:cxnSpMk id="54" creationId="{03BA69DA-F4FF-1FD7-0F63-EA5D555B9897}"/>
          </ac:cxnSpMkLst>
        </pc:cxnChg>
        <pc:cxnChg chg="mod">
          <ac:chgData name="Mohammad Sonji (Student)" userId="95cc00cf-3b7c-4b6f-bc46-1865d94ee68f" providerId="ADAL" clId="{94EDE55D-327F-4ABC-A235-798260111389}" dt="2023-10-23T14:49:36.710" v="2690"/>
          <ac:cxnSpMkLst>
            <pc:docMk/>
            <pc:sldMk cId="2502149483" sldId="288"/>
            <ac:cxnSpMk id="55" creationId="{23583C48-D081-0A59-395A-1414A3663FCE}"/>
          </ac:cxnSpMkLst>
        </pc:cxnChg>
        <pc:cxnChg chg="mod">
          <ac:chgData name="Mohammad Sonji (Student)" userId="95cc00cf-3b7c-4b6f-bc46-1865d94ee68f" providerId="ADAL" clId="{94EDE55D-327F-4ABC-A235-798260111389}" dt="2023-10-23T14:49:36.710" v="2690"/>
          <ac:cxnSpMkLst>
            <pc:docMk/>
            <pc:sldMk cId="2502149483" sldId="288"/>
            <ac:cxnSpMk id="65" creationId="{70C09F29-A81E-6A35-A87E-C7389FE92A41}"/>
          </ac:cxnSpMkLst>
        </pc:cxnChg>
        <pc:cxnChg chg="mod">
          <ac:chgData name="Mohammad Sonji (Student)" userId="95cc00cf-3b7c-4b6f-bc46-1865d94ee68f" providerId="ADAL" clId="{94EDE55D-327F-4ABC-A235-798260111389}" dt="2023-10-23T14:49:36.710" v="2690"/>
          <ac:cxnSpMkLst>
            <pc:docMk/>
            <pc:sldMk cId="2502149483" sldId="288"/>
            <ac:cxnSpMk id="66" creationId="{4364DB09-2E50-EB77-88FC-F6B14C3A4EDC}"/>
          </ac:cxnSpMkLst>
        </pc:cxnChg>
        <pc:cxnChg chg="mod">
          <ac:chgData name="Mohammad Sonji (Student)" userId="95cc00cf-3b7c-4b6f-bc46-1865d94ee68f" providerId="ADAL" clId="{94EDE55D-327F-4ABC-A235-798260111389}" dt="2023-10-23T14:49:36.710" v="2690"/>
          <ac:cxnSpMkLst>
            <pc:docMk/>
            <pc:sldMk cId="2502149483" sldId="288"/>
            <ac:cxnSpMk id="72" creationId="{1522E386-75C7-F895-9EFF-0239EEFF6CAC}"/>
          </ac:cxnSpMkLst>
        </pc:cxnChg>
        <pc:cxnChg chg="mod">
          <ac:chgData name="Mohammad Sonji (Student)" userId="95cc00cf-3b7c-4b6f-bc46-1865d94ee68f" providerId="ADAL" clId="{94EDE55D-327F-4ABC-A235-798260111389}" dt="2023-10-23T14:49:36.710" v="2690"/>
          <ac:cxnSpMkLst>
            <pc:docMk/>
            <pc:sldMk cId="2502149483" sldId="288"/>
            <ac:cxnSpMk id="73" creationId="{56B19367-14C1-FC03-78CE-61B3EE015EB5}"/>
          </ac:cxnSpMkLst>
        </pc:cxnChg>
        <pc:cxnChg chg="mod">
          <ac:chgData name="Mohammad Sonji (Student)" userId="95cc00cf-3b7c-4b6f-bc46-1865d94ee68f" providerId="ADAL" clId="{94EDE55D-327F-4ABC-A235-798260111389}" dt="2023-10-23T14:49:36.710" v="2690"/>
          <ac:cxnSpMkLst>
            <pc:docMk/>
            <pc:sldMk cId="2502149483" sldId="288"/>
            <ac:cxnSpMk id="79" creationId="{E14B5D1A-00CC-43FD-2B15-4F539C38D928}"/>
          </ac:cxnSpMkLst>
        </pc:cxnChg>
        <pc:cxnChg chg="mod">
          <ac:chgData name="Mohammad Sonji (Student)" userId="95cc00cf-3b7c-4b6f-bc46-1865d94ee68f" providerId="ADAL" clId="{94EDE55D-327F-4ABC-A235-798260111389}" dt="2023-10-23T14:49:36.710" v="2690"/>
          <ac:cxnSpMkLst>
            <pc:docMk/>
            <pc:sldMk cId="2502149483" sldId="288"/>
            <ac:cxnSpMk id="80" creationId="{7A387179-E8D1-43D0-02AC-C746EA6E8F04}"/>
          </ac:cxnSpMkLst>
        </pc:cxnChg>
        <pc:cxnChg chg="mod">
          <ac:chgData name="Mohammad Sonji (Student)" userId="95cc00cf-3b7c-4b6f-bc46-1865d94ee68f" providerId="ADAL" clId="{94EDE55D-327F-4ABC-A235-798260111389}" dt="2023-10-23T14:49:36.710" v="2690"/>
          <ac:cxnSpMkLst>
            <pc:docMk/>
            <pc:sldMk cId="2502149483" sldId="288"/>
            <ac:cxnSpMk id="90" creationId="{605E35D7-6CC5-7283-E976-098378180994}"/>
          </ac:cxnSpMkLst>
        </pc:cxnChg>
        <pc:cxnChg chg="mod">
          <ac:chgData name="Mohammad Sonji (Student)" userId="95cc00cf-3b7c-4b6f-bc46-1865d94ee68f" providerId="ADAL" clId="{94EDE55D-327F-4ABC-A235-798260111389}" dt="2023-10-23T14:49:36.710" v="2690"/>
          <ac:cxnSpMkLst>
            <pc:docMk/>
            <pc:sldMk cId="2502149483" sldId="288"/>
            <ac:cxnSpMk id="91" creationId="{D188C4C7-922C-1D80-BA8D-6310263A2284}"/>
          </ac:cxnSpMkLst>
        </pc:cxnChg>
        <pc:cxnChg chg="mod">
          <ac:chgData name="Mohammad Sonji (Student)" userId="95cc00cf-3b7c-4b6f-bc46-1865d94ee68f" providerId="ADAL" clId="{94EDE55D-327F-4ABC-A235-798260111389}" dt="2023-10-23T14:49:36.710" v="2690"/>
          <ac:cxnSpMkLst>
            <pc:docMk/>
            <pc:sldMk cId="2502149483" sldId="288"/>
            <ac:cxnSpMk id="97" creationId="{FBB25087-9C7C-E3AD-773B-1B1D14943186}"/>
          </ac:cxnSpMkLst>
        </pc:cxnChg>
        <pc:cxnChg chg="mod">
          <ac:chgData name="Mohammad Sonji (Student)" userId="95cc00cf-3b7c-4b6f-bc46-1865d94ee68f" providerId="ADAL" clId="{94EDE55D-327F-4ABC-A235-798260111389}" dt="2023-10-23T14:49:36.710" v="2690"/>
          <ac:cxnSpMkLst>
            <pc:docMk/>
            <pc:sldMk cId="2502149483" sldId="288"/>
            <ac:cxnSpMk id="98" creationId="{D7DD0B34-BBA9-0277-BDC8-3CF1A140CC57}"/>
          </ac:cxnSpMkLst>
        </pc:cxnChg>
        <pc:cxnChg chg="mod">
          <ac:chgData name="Mohammad Sonji (Student)" userId="95cc00cf-3b7c-4b6f-bc46-1865d94ee68f" providerId="ADAL" clId="{94EDE55D-327F-4ABC-A235-798260111389}" dt="2023-10-23T14:49:36.710" v="2690"/>
          <ac:cxnSpMkLst>
            <pc:docMk/>
            <pc:sldMk cId="2502149483" sldId="288"/>
            <ac:cxnSpMk id="104" creationId="{E32F185F-2272-25C9-06BF-B1F5AF42D6CA}"/>
          </ac:cxnSpMkLst>
        </pc:cxnChg>
        <pc:cxnChg chg="mod">
          <ac:chgData name="Mohammad Sonji (Student)" userId="95cc00cf-3b7c-4b6f-bc46-1865d94ee68f" providerId="ADAL" clId="{94EDE55D-327F-4ABC-A235-798260111389}" dt="2023-10-23T14:49:36.710" v="2690"/>
          <ac:cxnSpMkLst>
            <pc:docMk/>
            <pc:sldMk cId="2502149483" sldId="288"/>
            <ac:cxnSpMk id="105" creationId="{3C7BF133-967E-D686-FAC5-BE2ECED9E3B2}"/>
          </ac:cxnSpMkLst>
        </pc:cxnChg>
        <pc:cxnChg chg="mod">
          <ac:chgData name="Mohammad Sonji (Student)" userId="95cc00cf-3b7c-4b6f-bc46-1865d94ee68f" providerId="ADAL" clId="{94EDE55D-327F-4ABC-A235-798260111389}" dt="2023-10-23T14:49:36.710" v="2690"/>
          <ac:cxnSpMkLst>
            <pc:docMk/>
            <pc:sldMk cId="2502149483" sldId="288"/>
            <ac:cxnSpMk id="115" creationId="{248C7682-4B0B-98C3-ADA5-F4375FEACF6F}"/>
          </ac:cxnSpMkLst>
        </pc:cxnChg>
        <pc:cxnChg chg="mod">
          <ac:chgData name="Mohammad Sonji (Student)" userId="95cc00cf-3b7c-4b6f-bc46-1865d94ee68f" providerId="ADAL" clId="{94EDE55D-327F-4ABC-A235-798260111389}" dt="2023-10-23T14:49:36.710" v="2690"/>
          <ac:cxnSpMkLst>
            <pc:docMk/>
            <pc:sldMk cId="2502149483" sldId="288"/>
            <ac:cxnSpMk id="116" creationId="{4F3D1105-54E7-3AB5-F39D-DBF6A64E9293}"/>
          </ac:cxnSpMkLst>
        </pc:cxnChg>
        <pc:cxnChg chg="mod">
          <ac:chgData name="Mohammad Sonji (Student)" userId="95cc00cf-3b7c-4b6f-bc46-1865d94ee68f" providerId="ADAL" clId="{94EDE55D-327F-4ABC-A235-798260111389}" dt="2023-10-23T14:49:36.710" v="2690"/>
          <ac:cxnSpMkLst>
            <pc:docMk/>
            <pc:sldMk cId="2502149483" sldId="288"/>
            <ac:cxnSpMk id="122" creationId="{7C2863FB-6567-5811-0C04-70EAB15BC5E2}"/>
          </ac:cxnSpMkLst>
        </pc:cxnChg>
        <pc:cxnChg chg="mod">
          <ac:chgData name="Mohammad Sonji (Student)" userId="95cc00cf-3b7c-4b6f-bc46-1865d94ee68f" providerId="ADAL" clId="{94EDE55D-327F-4ABC-A235-798260111389}" dt="2023-10-23T14:49:36.710" v="2690"/>
          <ac:cxnSpMkLst>
            <pc:docMk/>
            <pc:sldMk cId="2502149483" sldId="288"/>
            <ac:cxnSpMk id="123" creationId="{062C4A29-974A-C473-336B-46A527B321F3}"/>
          </ac:cxnSpMkLst>
        </pc:cxnChg>
        <pc:cxnChg chg="mod">
          <ac:chgData name="Mohammad Sonji (Student)" userId="95cc00cf-3b7c-4b6f-bc46-1865d94ee68f" providerId="ADAL" clId="{94EDE55D-327F-4ABC-A235-798260111389}" dt="2023-10-23T14:49:36.710" v="2690"/>
          <ac:cxnSpMkLst>
            <pc:docMk/>
            <pc:sldMk cId="2502149483" sldId="288"/>
            <ac:cxnSpMk id="129" creationId="{DE79C93D-CF9C-6E67-5D92-28E33EB250B5}"/>
          </ac:cxnSpMkLst>
        </pc:cxnChg>
        <pc:cxnChg chg="mod">
          <ac:chgData name="Mohammad Sonji (Student)" userId="95cc00cf-3b7c-4b6f-bc46-1865d94ee68f" providerId="ADAL" clId="{94EDE55D-327F-4ABC-A235-798260111389}" dt="2023-10-23T14:49:36.710" v="2690"/>
          <ac:cxnSpMkLst>
            <pc:docMk/>
            <pc:sldMk cId="2502149483" sldId="288"/>
            <ac:cxnSpMk id="130" creationId="{BD5069F5-A433-3286-6F30-B8F8E1938EFB}"/>
          </ac:cxnSpMkLst>
        </pc:cxnChg>
        <pc:cxnChg chg="mod">
          <ac:chgData name="Mohammad Sonji (Student)" userId="95cc00cf-3b7c-4b6f-bc46-1865d94ee68f" providerId="ADAL" clId="{94EDE55D-327F-4ABC-A235-798260111389}" dt="2023-10-23T14:49:36.710" v="2690"/>
          <ac:cxnSpMkLst>
            <pc:docMk/>
            <pc:sldMk cId="2502149483" sldId="288"/>
            <ac:cxnSpMk id="140" creationId="{4D32399C-1804-4906-A3DC-FB19A94A3268}"/>
          </ac:cxnSpMkLst>
        </pc:cxnChg>
        <pc:cxnChg chg="mod">
          <ac:chgData name="Mohammad Sonji (Student)" userId="95cc00cf-3b7c-4b6f-bc46-1865d94ee68f" providerId="ADAL" clId="{94EDE55D-327F-4ABC-A235-798260111389}" dt="2023-10-23T14:49:36.710" v="2690"/>
          <ac:cxnSpMkLst>
            <pc:docMk/>
            <pc:sldMk cId="2502149483" sldId="288"/>
            <ac:cxnSpMk id="141" creationId="{65E934CD-D2A1-B1CF-A62E-FA1F8906F255}"/>
          </ac:cxnSpMkLst>
        </pc:cxnChg>
        <pc:cxnChg chg="mod">
          <ac:chgData name="Mohammad Sonji (Student)" userId="95cc00cf-3b7c-4b6f-bc46-1865d94ee68f" providerId="ADAL" clId="{94EDE55D-327F-4ABC-A235-798260111389}" dt="2023-10-23T14:49:36.710" v="2690"/>
          <ac:cxnSpMkLst>
            <pc:docMk/>
            <pc:sldMk cId="2502149483" sldId="288"/>
            <ac:cxnSpMk id="147" creationId="{05370D12-DD28-B5AF-8783-E7DAA0B1A3F8}"/>
          </ac:cxnSpMkLst>
        </pc:cxnChg>
        <pc:cxnChg chg="mod">
          <ac:chgData name="Mohammad Sonji (Student)" userId="95cc00cf-3b7c-4b6f-bc46-1865d94ee68f" providerId="ADAL" clId="{94EDE55D-327F-4ABC-A235-798260111389}" dt="2023-10-23T14:49:36.710" v="2690"/>
          <ac:cxnSpMkLst>
            <pc:docMk/>
            <pc:sldMk cId="2502149483" sldId="288"/>
            <ac:cxnSpMk id="148" creationId="{2A2AC656-84F4-18AD-BF54-0B894CBE8CCF}"/>
          </ac:cxnSpMkLst>
        </pc:cxnChg>
        <pc:cxnChg chg="mod">
          <ac:chgData name="Mohammad Sonji (Student)" userId="95cc00cf-3b7c-4b6f-bc46-1865d94ee68f" providerId="ADAL" clId="{94EDE55D-327F-4ABC-A235-798260111389}" dt="2023-10-23T14:49:36.710" v="2690"/>
          <ac:cxnSpMkLst>
            <pc:docMk/>
            <pc:sldMk cId="2502149483" sldId="288"/>
            <ac:cxnSpMk id="154" creationId="{8280FCBE-7B4E-F49D-6D1E-EEA5B17DC6A3}"/>
          </ac:cxnSpMkLst>
        </pc:cxnChg>
        <pc:cxnChg chg="mod">
          <ac:chgData name="Mohammad Sonji (Student)" userId="95cc00cf-3b7c-4b6f-bc46-1865d94ee68f" providerId="ADAL" clId="{94EDE55D-327F-4ABC-A235-798260111389}" dt="2023-10-23T14:49:36.710" v="2690"/>
          <ac:cxnSpMkLst>
            <pc:docMk/>
            <pc:sldMk cId="2502149483" sldId="288"/>
            <ac:cxnSpMk id="155" creationId="{E8D2BC50-4839-CC76-370E-7D0BB8A7814D}"/>
          </ac:cxnSpMkLst>
        </pc:cxnChg>
        <pc:cxnChg chg="mod">
          <ac:chgData name="Mohammad Sonji (Student)" userId="95cc00cf-3b7c-4b6f-bc46-1865d94ee68f" providerId="ADAL" clId="{94EDE55D-327F-4ABC-A235-798260111389}" dt="2023-10-23T14:49:36.710" v="2690"/>
          <ac:cxnSpMkLst>
            <pc:docMk/>
            <pc:sldMk cId="2502149483" sldId="288"/>
            <ac:cxnSpMk id="165" creationId="{C91393ED-C3D1-852C-32EB-830C4626C505}"/>
          </ac:cxnSpMkLst>
        </pc:cxnChg>
        <pc:cxnChg chg="mod">
          <ac:chgData name="Mohammad Sonji (Student)" userId="95cc00cf-3b7c-4b6f-bc46-1865d94ee68f" providerId="ADAL" clId="{94EDE55D-327F-4ABC-A235-798260111389}" dt="2023-10-23T14:49:36.710" v="2690"/>
          <ac:cxnSpMkLst>
            <pc:docMk/>
            <pc:sldMk cId="2502149483" sldId="288"/>
            <ac:cxnSpMk id="166" creationId="{559A0524-D275-412E-93E9-EE071EC75827}"/>
          </ac:cxnSpMkLst>
        </pc:cxnChg>
        <pc:cxnChg chg="mod">
          <ac:chgData name="Mohammad Sonji (Student)" userId="95cc00cf-3b7c-4b6f-bc46-1865d94ee68f" providerId="ADAL" clId="{94EDE55D-327F-4ABC-A235-798260111389}" dt="2023-10-23T14:49:36.710" v="2690"/>
          <ac:cxnSpMkLst>
            <pc:docMk/>
            <pc:sldMk cId="2502149483" sldId="288"/>
            <ac:cxnSpMk id="172" creationId="{40F569C8-5510-7A4F-0A14-A415A10B9BFA}"/>
          </ac:cxnSpMkLst>
        </pc:cxnChg>
        <pc:cxnChg chg="mod">
          <ac:chgData name="Mohammad Sonji (Student)" userId="95cc00cf-3b7c-4b6f-bc46-1865d94ee68f" providerId="ADAL" clId="{94EDE55D-327F-4ABC-A235-798260111389}" dt="2023-10-23T14:49:36.710" v="2690"/>
          <ac:cxnSpMkLst>
            <pc:docMk/>
            <pc:sldMk cId="2502149483" sldId="288"/>
            <ac:cxnSpMk id="173" creationId="{300807F0-5954-7CEC-D499-B6965EE96721}"/>
          </ac:cxnSpMkLst>
        </pc:cxnChg>
        <pc:cxnChg chg="mod">
          <ac:chgData name="Mohammad Sonji (Student)" userId="95cc00cf-3b7c-4b6f-bc46-1865d94ee68f" providerId="ADAL" clId="{94EDE55D-327F-4ABC-A235-798260111389}" dt="2023-10-23T14:49:36.710" v="2690"/>
          <ac:cxnSpMkLst>
            <pc:docMk/>
            <pc:sldMk cId="2502149483" sldId="288"/>
            <ac:cxnSpMk id="179" creationId="{A2F34443-BFD9-DB6E-B599-7470312FF63B}"/>
          </ac:cxnSpMkLst>
        </pc:cxnChg>
        <pc:cxnChg chg="mod">
          <ac:chgData name="Mohammad Sonji (Student)" userId="95cc00cf-3b7c-4b6f-bc46-1865d94ee68f" providerId="ADAL" clId="{94EDE55D-327F-4ABC-A235-798260111389}" dt="2023-10-23T14:49:36.710" v="2690"/>
          <ac:cxnSpMkLst>
            <pc:docMk/>
            <pc:sldMk cId="2502149483" sldId="288"/>
            <ac:cxnSpMk id="180" creationId="{2C154A3E-DA50-E3E6-DED3-EB00AC0892E2}"/>
          </ac:cxnSpMkLst>
        </pc:cxnChg>
        <pc:cxnChg chg="mod">
          <ac:chgData name="Mohammad Sonji (Student)" userId="95cc00cf-3b7c-4b6f-bc46-1865d94ee68f" providerId="ADAL" clId="{94EDE55D-327F-4ABC-A235-798260111389}" dt="2023-10-23T14:52:44.005" v="2704"/>
          <ac:cxnSpMkLst>
            <pc:docMk/>
            <pc:sldMk cId="2502149483" sldId="288"/>
            <ac:cxnSpMk id="199" creationId="{00EEAC4C-C4F4-9DF1-4293-CD0E14EFAC8F}"/>
          </ac:cxnSpMkLst>
        </pc:cxnChg>
        <pc:cxnChg chg="mod">
          <ac:chgData name="Mohammad Sonji (Student)" userId="95cc00cf-3b7c-4b6f-bc46-1865d94ee68f" providerId="ADAL" clId="{94EDE55D-327F-4ABC-A235-798260111389}" dt="2023-10-23T14:52:44.005" v="2704"/>
          <ac:cxnSpMkLst>
            <pc:docMk/>
            <pc:sldMk cId="2502149483" sldId="288"/>
            <ac:cxnSpMk id="200" creationId="{3251125A-264E-A9EC-DEEF-4AD1457E80FD}"/>
          </ac:cxnSpMkLst>
        </pc:cxnChg>
        <pc:cxnChg chg="mod">
          <ac:chgData name="Mohammad Sonji (Student)" userId="95cc00cf-3b7c-4b6f-bc46-1865d94ee68f" providerId="ADAL" clId="{94EDE55D-327F-4ABC-A235-798260111389}" dt="2023-10-23T14:52:44.005" v="2704"/>
          <ac:cxnSpMkLst>
            <pc:docMk/>
            <pc:sldMk cId="2502149483" sldId="288"/>
            <ac:cxnSpMk id="206" creationId="{79216371-4661-8DB7-857F-CD205D466A62}"/>
          </ac:cxnSpMkLst>
        </pc:cxnChg>
        <pc:cxnChg chg="mod">
          <ac:chgData name="Mohammad Sonji (Student)" userId="95cc00cf-3b7c-4b6f-bc46-1865d94ee68f" providerId="ADAL" clId="{94EDE55D-327F-4ABC-A235-798260111389}" dt="2023-10-23T14:52:44.005" v="2704"/>
          <ac:cxnSpMkLst>
            <pc:docMk/>
            <pc:sldMk cId="2502149483" sldId="288"/>
            <ac:cxnSpMk id="207" creationId="{4C3945B0-0C81-4DF9-963C-140E3A4D5625}"/>
          </ac:cxnSpMkLst>
        </pc:cxnChg>
        <pc:cxnChg chg="mod">
          <ac:chgData name="Mohammad Sonji (Student)" userId="95cc00cf-3b7c-4b6f-bc46-1865d94ee68f" providerId="ADAL" clId="{94EDE55D-327F-4ABC-A235-798260111389}" dt="2023-10-23T14:52:44.005" v="2704"/>
          <ac:cxnSpMkLst>
            <pc:docMk/>
            <pc:sldMk cId="2502149483" sldId="288"/>
            <ac:cxnSpMk id="213" creationId="{4905C89C-BF25-74D3-A5BE-DA8C0E92959E}"/>
          </ac:cxnSpMkLst>
        </pc:cxnChg>
        <pc:cxnChg chg="mod">
          <ac:chgData name="Mohammad Sonji (Student)" userId="95cc00cf-3b7c-4b6f-bc46-1865d94ee68f" providerId="ADAL" clId="{94EDE55D-327F-4ABC-A235-798260111389}" dt="2023-10-23T14:52:44.005" v="2704"/>
          <ac:cxnSpMkLst>
            <pc:docMk/>
            <pc:sldMk cId="2502149483" sldId="288"/>
            <ac:cxnSpMk id="214" creationId="{7498F9BB-80C5-23F8-69CC-ECA207A443EE}"/>
          </ac:cxnSpMkLst>
        </pc:cxnChg>
        <pc:cxnChg chg="mod">
          <ac:chgData name="Mohammad Sonji (Student)" userId="95cc00cf-3b7c-4b6f-bc46-1865d94ee68f" providerId="ADAL" clId="{94EDE55D-327F-4ABC-A235-798260111389}" dt="2023-10-23T14:52:44.005" v="2704"/>
          <ac:cxnSpMkLst>
            <pc:docMk/>
            <pc:sldMk cId="2502149483" sldId="288"/>
            <ac:cxnSpMk id="224" creationId="{F5D51D93-81EB-9BC6-3864-8AE9488844AC}"/>
          </ac:cxnSpMkLst>
        </pc:cxnChg>
        <pc:cxnChg chg="mod">
          <ac:chgData name="Mohammad Sonji (Student)" userId="95cc00cf-3b7c-4b6f-bc46-1865d94ee68f" providerId="ADAL" clId="{94EDE55D-327F-4ABC-A235-798260111389}" dt="2023-10-23T14:52:44.005" v="2704"/>
          <ac:cxnSpMkLst>
            <pc:docMk/>
            <pc:sldMk cId="2502149483" sldId="288"/>
            <ac:cxnSpMk id="225" creationId="{84917C38-AC75-E8E8-41CD-EAF99B845391}"/>
          </ac:cxnSpMkLst>
        </pc:cxnChg>
        <pc:cxnChg chg="mod">
          <ac:chgData name="Mohammad Sonji (Student)" userId="95cc00cf-3b7c-4b6f-bc46-1865d94ee68f" providerId="ADAL" clId="{94EDE55D-327F-4ABC-A235-798260111389}" dt="2023-10-23T14:52:44.005" v="2704"/>
          <ac:cxnSpMkLst>
            <pc:docMk/>
            <pc:sldMk cId="2502149483" sldId="288"/>
            <ac:cxnSpMk id="231" creationId="{19F0236A-C93B-05A5-CCC2-3E45E2B2B8C2}"/>
          </ac:cxnSpMkLst>
        </pc:cxnChg>
        <pc:cxnChg chg="mod">
          <ac:chgData name="Mohammad Sonji (Student)" userId="95cc00cf-3b7c-4b6f-bc46-1865d94ee68f" providerId="ADAL" clId="{94EDE55D-327F-4ABC-A235-798260111389}" dt="2023-10-23T14:52:44.005" v="2704"/>
          <ac:cxnSpMkLst>
            <pc:docMk/>
            <pc:sldMk cId="2502149483" sldId="288"/>
            <ac:cxnSpMk id="232" creationId="{C5528342-9384-4890-3261-A31F0B58CB84}"/>
          </ac:cxnSpMkLst>
        </pc:cxnChg>
        <pc:cxnChg chg="mod">
          <ac:chgData name="Mohammad Sonji (Student)" userId="95cc00cf-3b7c-4b6f-bc46-1865d94ee68f" providerId="ADAL" clId="{94EDE55D-327F-4ABC-A235-798260111389}" dt="2023-10-23T14:52:44.005" v="2704"/>
          <ac:cxnSpMkLst>
            <pc:docMk/>
            <pc:sldMk cId="2502149483" sldId="288"/>
            <ac:cxnSpMk id="238" creationId="{6C2807F8-EBF8-F8BA-A25B-EEF8D5F5BF3F}"/>
          </ac:cxnSpMkLst>
        </pc:cxnChg>
        <pc:cxnChg chg="mod">
          <ac:chgData name="Mohammad Sonji (Student)" userId="95cc00cf-3b7c-4b6f-bc46-1865d94ee68f" providerId="ADAL" clId="{94EDE55D-327F-4ABC-A235-798260111389}" dt="2023-10-23T14:52:44.005" v="2704"/>
          <ac:cxnSpMkLst>
            <pc:docMk/>
            <pc:sldMk cId="2502149483" sldId="288"/>
            <ac:cxnSpMk id="239" creationId="{B1293A2A-6DF7-2593-B346-D5798FFEE7AB}"/>
          </ac:cxnSpMkLst>
        </pc:cxnChg>
        <pc:cxnChg chg="mod">
          <ac:chgData name="Mohammad Sonji (Student)" userId="95cc00cf-3b7c-4b6f-bc46-1865d94ee68f" providerId="ADAL" clId="{94EDE55D-327F-4ABC-A235-798260111389}" dt="2023-10-23T14:52:44.005" v="2704"/>
          <ac:cxnSpMkLst>
            <pc:docMk/>
            <pc:sldMk cId="2502149483" sldId="288"/>
            <ac:cxnSpMk id="249" creationId="{5A8D88BF-DBDA-6A2F-43F2-95C524A63A8A}"/>
          </ac:cxnSpMkLst>
        </pc:cxnChg>
        <pc:cxnChg chg="mod">
          <ac:chgData name="Mohammad Sonji (Student)" userId="95cc00cf-3b7c-4b6f-bc46-1865d94ee68f" providerId="ADAL" clId="{94EDE55D-327F-4ABC-A235-798260111389}" dt="2023-10-23T14:52:44.005" v="2704"/>
          <ac:cxnSpMkLst>
            <pc:docMk/>
            <pc:sldMk cId="2502149483" sldId="288"/>
            <ac:cxnSpMk id="250" creationId="{DD8B568A-84D8-D809-A039-D3C915368D27}"/>
          </ac:cxnSpMkLst>
        </pc:cxnChg>
        <pc:cxnChg chg="mod">
          <ac:chgData name="Mohammad Sonji (Student)" userId="95cc00cf-3b7c-4b6f-bc46-1865d94ee68f" providerId="ADAL" clId="{94EDE55D-327F-4ABC-A235-798260111389}" dt="2023-10-23T14:52:44.005" v="2704"/>
          <ac:cxnSpMkLst>
            <pc:docMk/>
            <pc:sldMk cId="2502149483" sldId="288"/>
            <ac:cxnSpMk id="256" creationId="{5F964421-33F7-51E5-E666-931EA5649EB4}"/>
          </ac:cxnSpMkLst>
        </pc:cxnChg>
        <pc:cxnChg chg="mod">
          <ac:chgData name="Mohammad Sonji (Student)" userId="95cc00cf-3b7c-4b6f-bc46-1865d94ee68f" providerId="ADAL" clId="{94EDE55D-327F-4ABC-A235-798260111389}" dt="2023-10-23T14:52:44.005" v="2704"/>
          <ac:cxnSpMkLst>
            <pc:docMk/>
            <pc:sldMk cId="2502149483" sldId="288"/>
            <ac:cxnSpMk id="257" creationId="{729831E9-A47C-7D71-B3A8-D45EDB6EBDD0}"/>
          </ac:cxnSpMkLst>
        </pc:cxnChg>
        <pc:cxnChg chg="mod">
          <ac:chgData name="Mohammad Sonji (Student)" userId="95cc00cf-3b7c-4b6f-bc46-1865d94ee68f" providerId="ADAL" clId="{94EDE55D-327F-4ABC-A235-798260111389}" dt="2023-10-23T14:52:44.005" v="2704"/>
          <ac:cxnSpMkLst>
            <pc:docMk/>
            <pc:sldMk cId="2502149483" sldId="288"/>
            <ac:cxnSpMk id="263" creationId="{E26C25CE-8ED6-8100-2E79-D93E23AE819B}"/>
          </ac:cxnSpMkLst>
        </pc:cxnChg>
        <pc:cxnChg chg="mod">
          <ac:chgData name="Mohammad Sonji (Student)" userId="95cc00cf-3b7c-4b6f-bc46-1865d94ee68f" providerId="ADAL" clId="{94EDE55D-327F-4ABC-A235-798260111389}" dt="2023-10-23T14:52:44.005" v="2704"/>
          <ac:cxnSpMkLst>
            <pc:docMk/>
            <pc:sldMk cId="2502149483" sldId="288"/>
            <ac:cxnSpMk id="264" creationId="{7B255AF6-AB21-705D-BD5B-CF8596865D40}"/>
          </ac:cxnSpMkLst>
        </pc:cxnChg>
        <pc:cxnChg chg="mod">
          <ac:chgData name="Mohammad Sonji (Student)" userId="95cc00cf-3b7c-4b6f-bc46-1865d94ee68f" providerId="ADAL" clId="{94EDE55D-327F-4ABC-A235-798260111389}" dt="2023-10-23T14:52:44.005" v="2704"/>
          <ac:cxnSpMkLst>
            <pc:docMk/>
            <pc:sldMk cId="2502149483" sldId="288"/>
            <ac:cxnSpMk id="274" creationId="{9D3DCF0C-6FC0-730C-CBD3-533416C796C3}"/>
          </ac:cxnSpMkLst>
        </pc:cxnChg>
        <pc:cxnChg chg="mod">
          <ac:chgData name="Mohammad Sonji (Student)" userId="95cc00cf-3b7c-4b6f-bc46-1865d94ee68f" providerId="ADAL" clId="{94EDE55D-327F-4ABC-A235-798260111389}" dt="2023-10-23T14:52:44.005" v="2704"/>
          <ac:cxnSpMkLst>
            <pc:docMk/>
            <pc:sldMk cId="2502149483" sldId="288"/>
            <ac:cxnSpMk id="275" creationId="{54A1B1CA-5221-9854-A692-5EE52D42DC1A}"/>
          </ac:cxnSpMkLst>
        </pc:cxnChg>
        <pc:cxnChg chg="mod">
          <ac:chgData name="Mohammad Sonji (Student)" userId="95cc00cf-3b7c-4b6f-bc46-1865d94ee68f" providerId="ADAL" clId="{94EDE55D-327F-4ABC-A235-798260111389}" dt="2023-10-23T14:52:44.005" v="2704"/>
          <ac:cxnSpMkLst>
            <pc:docMk/>
            <pc:sldMk cId="2502149483" sldId="288"/>
            <ac:cxnSpMk id="281" creationId="{8DAFC25F-1B1C-2D9B-3CC7-15C6784946DD}"/>
          </ac:cxnSpMkLst>
        </pc:cxnChg>
        <pc:cxnChg chg="mod">
          <ac:chgData name="Mohammad Sonji (Student)" userId="95cc00cf-3b7c-4b6f-bc46-1865d94ee68f" providerId="ADAL" clId="{94EDE55D-327F-4ABC-A235-798260111389}" dt="2023-10-23T14:52:44.005" v="2704"/>
          <ac:cxnSpMkLst>
            <pc:docMk/>
            <pc:sldMk cId="2502149483" sldId="288"/>
            <ac:cxnSpMk id="282" creationId="{3127579F-7640-ECE4-1185-8544A4FB842A}"/>
          </ac:cxnSpMkLst>
        </pc:cxnChg>
        <pc:cxnChg chg="mod">
          <ac:chgData name="Mohammad Sonji (Student)" userId="95cc00cf-3b7c-4b6f-bc46-1865d94ee68f" providerId="ADAL" clId="{94EDE55D-327F-4ABC-A235-798260111389}" dt="2023-10-23T14:52:44.005" v="2704"/>
          <ac:cxnSpMkLst>
            <pc:docMk/>
            <pc:sldMk cId="2502149483" sldId="288"/>
            <ac:cxnSpMk id="288" creationId="{8791AA4F-C9C8-8D3B-B933-BE50C273D5E0}"/>
          </ac:cxnSpMkLst>
        </pc:cxnChg>
        <pc:cxnChg chg="mod">
          <ac:chgData name="Mohammad Sonji (Student)" userId="95cc00cf-3b7c-4b6f-bc46-1865d94ee68f" providerId="ADAL" clId="{94EDE55D-327F-4ABC-A235-798260111389}" dt="2023-10-23T14:52:44.005" v="2704"/>
          <ac:cxnSpMkLst>
            <pc:docMk/>
            <pc:sldMk cId="2502149483" sldId="288"/>
            <ac:cxnSpMk id="289" creationId="{274B0965-130F-6EF9-54EA-2DB70224887D}"/>
          </ac:cxnSpMkLst>
        </pc:cxnChg>
        <pc:cxnChg chg="mod">
          <ac:chgData name="Mohammad Sonji (Student)" userId="95cc00cf-3b7c-4b6f-bc46-1865d94ee68f" providerId="ADAL" clId="{94EDE55D-327F-4ABC-A235-798260111389}" dt="2023-10-23T14:52:44.005" v="2704"/>
          <ac:cxnSpMkLst>
            <pc:docMk/>
            <pc:sldMk cId="2502149483" sldId="288"/>
            <ac:cxnSpMk id="299" creationId="{DB40E59E-3527-95EC-4F7F-87EE27000CC1}"/>
          </ac:cxnSpMkLst>
        </pc:cxnChg>
        <pc:cxnChg chg="mod">
          <ac:chgData name="Mohammad Sonji (Student)" userId="95cc00cf-3b7c-4b6f-bc46-1865d94ee68f" providerId="ADAL" clId="{94EDE55D-327F-4ABC-A235-798260111389}" dt="2023-10-23T14:52:44.005" v="2704"/>
          <ac:cxnSpMkLst>
            <pc:docMk/>
            <pc:sldMk cId="2502149483" sldId="288"/>
            <ac:cxnSpMk id="300" creationId="{65DCAB1D-3665-6022-7C45-23E56803DD15}"/>
          </ac:cxnSpMkLst>
        </pc:cxnChg>
        <pc:cxnChg chg="mod">
          <ac:chgData name="Mohammad Sonji (Student)" userId="95cc00cf-3b7c-4b6f-bc46-1865d94ee68f" providerId="ADAL" clId="{94EDE55D-327F-4ABC-A235-798260111389}" dt="2023-10-23T14:52:44.005" v="2704"/>
          <ac:cxnSpMkLst>
            <pc:docMk/>
            <pc:sldMk cId="2502149483" sldId="288"/>
            <ac:cxnSpMk id="306" creationId="{0EEBD02D-3E0F-CECC-DF0B-28F452C03BF2}"/>
          </ac:cxnSpMkLst>
        </pc:cxnChg>
        <pc:cxnChg chg="mod">
          <ac:chgData name="Mohammad Sonji (Student)" userId="95cc00cf-3b7c-4b6f-bc46-1865d94ee68f" providerId="ADAL" clId="{94EDE55D-327F-4ABC-A235-798260111389}" dt="2023-10-23T14:52:44.005" v="2704"/>
          <ac:cxnSpMkLst>
            <pc:docMk/>
            <pc:sldMk cId="2502149483" sldId="288"/>
            <ac:cxnSpMk id="307" creationId="{DFFB1BAE-F8D1-B10B-D3FB-717A4D63C50B}"/>
          </ac:cxnSpMkLst>
        </pc:cxnChg>
        <pc:cxnChg chg="mod">
          <ac:chgData name="Mohammad Sonji (Student)" userId="95cc00cf-3b7c-4b6f-bc46-1865d94ee68f" providerId="ADAL" clId="{94EDE55D-327F-4ABC-A235-798260111389}" dt="2023-10-23T14:52:44.005" v="2704"/>
          <ac:cxnSpMkLst>
            <pc:docMk/>
            <pc:sldMk cId="2502149483" sldId="288"/>
            <ac:cxnSpMk id="313" creationId="{6F3BFD60-1D2E-2D78-E4AA-C11081BF18C7}"/>
          </ac:cxnSpMkLst>
        </pc:cxnChg>
        <pc:cxnChg chg="mod">
          <ac:chgData name="Mohammad Sonji (Student)" userId="95cc00cf-3b7c-4b6f-bc46-1865d94ee68f" providerId="ADAL" clId="{94EDE55D-327F-4ABC-A235-798260111389}" dt="2023-10-23T14:52:44.005" v="2704"/>
          <ac:cxnSpMkLst>
            <pc:docMk/>
            <pc:sldMk cId="2502149483" sldId="288"/>
            <ac:cxnSpMk id="314" creationId="{E23885F8-F862-96CC-39DE-9BD23E492111}"/>
          </ac:cxnSpMkLst>
        </pc:cxnChg>
        <pc:cxnChg chg="mod">
          <ac:chgData name="Mohammad Sonji (Student)" userId="95cc00cf-3b7c-4b6f-bc46-1865d94ee68f" providerId="ADAL" clId="{94EDE55D-327F-4ABC-A235-798260111389}" dt="2023-10-23T14:52:44.005" v="2704"/>
          <ac:cxnSpMkLst>
            <pc:docMk/>
            <pc:sldMk cId="2502149483" sldId="288"/>
            <ac:cxnSpMk id="324" creationId="{2B65764B-6279-C58F-C113-6C6385070EEF}"/>
          </ac:cxnSpMkLst>
        </pc:cxnChg>
        <pc:cxnChg chg="mod">
          <ac:chgData name="Mohammad Sonji (Student)" userId="95cc00cf-3b7c-4b6f-bc46-1865d94ee68f" providerId="ADAL" clId="{94EDE55D-327F-4ABC-A235-798260111389}" dt="2023-10-23T14:52:44.005" v="2704"/>
          <ac:cxnSpMkLst>
            <pc:docMk/>
            <pc:sldMk cId="2502149483" sldId="288"/>
            <ac:cxnSpMk id="325" creationId="{F4399023-55F7-529B-D083-573ADF70DA61}"/>
          </ac:cxnSpMkLst>
        </pc:cxnChg>
        <pc:cxnChg chg="mod">
          <ac:chgData name="Mohammad Sonji (Student)" userId="95cc00cf-3b7c-4b6f-bc46-1865d94ee68f" providerId="ADAL" clId="{94EDE55D-327F-4ABC-A235-798260111389}" dt="2023-10-23T14:52:44.005" v="2704"/>
          <ac:cxnSpMkLst>
            <pc:docMk/>
            <pc:sldMk cId="2502149483" sldId="288"/>
            <ac:cxnSpMk id="331" creationId="{68293B2A-30FD-5C07-DB4E-E6F9DA30D36F}"/>
          </ac:cxnSpMkLst>
        </pc:cxnChg>
        <pc:cxnChg chg="mod">
          <ac:chgData name="Mohammad Sonji (Student)" userId="95cc00cf-3b7c-4b6f-bc46-1865d94ee68f" providerId="ADAL" clId="{94EDE55D-327F-4ABC-A235-798260111389}" dt="2023-10-23T14:52:44.005" v="2704"/>
          <ac:cxnSpMkLst>
            <pc:docMk/>
            <pc:sldMk cId="2502149483" sldId="288"/>
            <ac:cxnSpMk id="332" creationId="{4777ECCF-C317-CD12-1815-EE47A0B1DAE7}"/>
          </ac:cxnSpMkLst>
        </pc:cxnChg>
        <pc:cxnChg chg="mod">
          <ac:chgData name="Mohammad Sonji (Student)" userId="95cc00cf-3b7c-4b6f-bc46-1865d94ee68f" providerId="ADAL" clId="{94EDE55D-327F-4ABC-A235-798260111389}" dt="2023-10-23T14:52:44.005" v="2704"/>
          <ac:cxnSpMkLst>
            <pc:docMk/>
            <pc:sldMk cId="2502149483" sldId="288"/>
            <ac:cxnSpMk id="338" creationId="{779690CF-21C2-8797-5723-A358902B8406}"/>
          </ac:cxnSpMkLst>
        </pc:cxnChg>
        <pc:cxnChg chg="mod">
          <ac:chgData name="Mohammad Sonji (Student)" userId="95cc00cf-3b7c-4b6f-bc46-1865d94ee68f" providerId="ADAL" clId="{94EDE55D-327F-4ABC-A235-798260111389}" dt="2023-10-23T14:52:44.005" v="2704"/>
          <ac:cxnSpMkLst>
            <pc:docMk/>
            <pc:sldMk cId="2502149483" sldId="288"/>
            <ac:cxnSpMk id="339" creationId="{E847B427-AF42-E625-29C7-22F4B97EEF19}"/>
          </ac:cxnSpMkLst>
        </pc:cxnChg>
        <pc:cxnChg chg="mod">
          <ac:chgData name="Mohammad Sonji (Student)" userId="95cc00cf-3b7c-4b6f-bc46-1865d94ee68f" providerId="ADAL" clId="{94EDE55D-327F-4ABC-A235-798260111389}" dt="2023-10-23T14:53:49.376" v="2712" actId="21"/>
          <ac:cxnSpMkLst>
            <pc:docMk/>
            <pc:sldMk cId="2502149483" sldId="288"/>
            <ac:cxnSpMk id="346" creationId="{F5FC1853-2089-4D4B-D810-85B6E707C102}"/>
          </ac:cxnSpMkLst>
        </pc:cxnChg>
        <pc:cxnChg chg="mod">
          <ac:chgData name="Mohammad Sonji (Student)" userId="95cc00cf-3b7c-4b6f-bc46-1865d94ee68f" providerId="ADAL" clId="{94EDE55D-327F-4ABC-A235-798260111389}" dt="2023-10-23T14:53:49.376" v="2712" actId="21"/>
          <ac:cxnSpMkLst>
            <pc:docMk/>
            <pc:sldMk cId="2502149483" sldId="288"/>
            <ac:cxnSpMk id="347" creationId="{EE6778D0-6502-A9E8-A52E-49D31A2DA68B}"/>
          </ac:cxnSpMkLst>
        </pc:cxnChg>
        <pc:cxnChg chg="mod">
          <ac:chgData name="Mohammad Sonji (Student)" userId="95cc00cf-3b7c-4b6f-bc46-1865d94ee68f" providerId="ADAL" clId="{94EDE55D-327F-4ABC-A235-798260111389}" dt="2023-10-23T14:53:49.376" v="2712" actId="21"/>
          <ac:cxnSpMkLst>
            <pc:docMk/>
            <pc:sldMk cId="2502149483" sldId="288"/>
            <ac:cxnSpMk id="350" creationId="{EB2CCBFD-11FD-3628-597D-F9C05CF41398}"/>
          </ac:cxnSpMkLst>
        </pc:cxnChg>
        <pc:cxnChg chg="mod">
          <ac:chgData name="Mohammad Sonji (Student)" userId="95cc00cf-3b7c-4b6f-bc46-1865d94ee68f" providerId="ADAL" clId="{94EDE55D-327F-4ABC-A235-798260111389}" dt="2023-10-23T14:54:15.926" v="2714"/>
          <ac:cxnSpMkLst>
            <pc:docMk/>
            <pc:sldMk cId="2502149483" sldId="288"/>
            <ac:cxnSpMk id="367" creationId="{ABFB88D5-731C-004C-991C-A9F534BB9480}"/>
          </ac:cxnSpMkLst>
        </pc:cxnChg>
        <pc:cxnChg chg="mod">
          <ac:chgData name="Mohammad Sonji (Student)" userId="95cc00cf-3b7c-4b6f-bc46-1865d94ee68f" providerId="ADAL" clId="{94EDE55D-327F-4ABC-A235-798260111389}" dt="2023-10-23T14:54:15.926" v="2714"/>
          <ac:cxnSpMkLst>
            <pc:docMk/>
            <pc:sldMk cId="2502149483" sldId="288"/>
            <ac:cxnSpMk id="368" creationId="{D84F2428-5029-1A29-9C37-4A676DEB4F28}"/>
          </ac:cxnSpMkLst>
        </pc:cxnChg>
        <pc:cxnChg chg="mod">
          <ac:chgData name="Mohammad Sonji (Student)" userId="95cc00cf-3b7c-4b6f-bc46-1865d94ee68f" providerId="ADAL" clId="{94EDE55D-327F-4ABC-A235-798260111389}" dt="2023-10-23T14:54:15.926" v="2714"/>
          <ac:cxnSpMkLst>
            <pc:docMk/>
            <pc:sldMk cId="2502149483" sldId="288"/>
            <ac:cxnSpMk id="371" creationId="{C194F126-B163-1D97-B6A1-9C359B60C88D}"/>
          </ac:cxnSpMkLst>
        </pc:cxnChg>
        <pc:cxnChg chg="mod">
          <ac:chgData name="Mohammad Sonji (Student)" userId="95cc00cf-3b7c-4b6f-bc46-1865d94ee68f" providerId="ADAL" clId="{94EDE55D-327F-4ABC-A235-798260111389}" dt="2023-10-23T14:54:15.926" v="2714"/>
          <ac:cxnSpMkLst>
            <pc:docMk/>
            <pc:sldMk cId="2502149483" sldId="288"/>
            <ac:cxnSpMk id="393" creationId="{2C155F7C-9D5B-8A10-A8BC-7A8A836D2D15}"/>
          </ac:cxnSpMkLst>
        </pc:cxnChg>
        <pc:cxnChg chg="mod">
          <ac:chgData name="Mohammad Sonji (Student)" userId="95cc00cf-3b7c-4b6f-bc46-1865d94ee68f" providerId="ADAL" clId="{94EDE55D-327F-4ABC-A235-798260111389}" dt="2023-10-23T14:54:15.926" v="2714"/>
          <ac:cxnSpMkLst>
            <pc:docMk/>
            <pc:sldMk cId="2502149483" sldId="288"/>
            <ac:cxnSpMk id="394" creationId="{3C1D59F5-AC6A-25FF-3E5C-87FE4D72AE69}"/>
          </ac:cxnSpMkLst>
        </pc:cxnChg>
        <pc:cxnChg chg="mod">
          <ac:chgData name="Mohammad Sonji (Student)" userId="95cc00cf-3b7c-4b6f-bc46-1865d94ee68f" providerId="ADAL" clId="{94EDE55D-327F-4ABC-A235-798260111389}" dt="2023-10-23T14:54:15.926" v="2714"/>
          <ac:cxnSpMkLst>
            <pc:docMk/>
            <pc:sldMk cId="2502149483" sldId="288"/>
            <ac:cxnSpMk id="400" creationId="{A54FC530-51FC-C162-1486-CEA101CA416A}"/>
          </ac:cxnSpMkLst>
        </pc:cxnChg>
        <pc:cxnChg chg="mod">
          <ac:chgData name="Mohammad Sonji (Student)" userId="95cc00cf-3b7c-4b6f-bc46-1865d94ee68f" providerId="ADAL" clId="{94EDE55D-327F-4ABC-A235-798260111389}" dt="2023-10-23T14:54:15.926" v="2714"/>
          <ac:cxnSpMkLst>
            <pc:docMk/>
            <pc:sldMk cId="2502149483" sldId="288"/>
            <ac:cxnSpMk id="401" creationId="{BBC38F0A-1799-AF77-0597-DCCF0938BAF6}"/>
          </ac:cxnSpMkLst>
        </pc:cxnChg>
        <pc:cxnChg chg="mod">
          <ac:chgData name="Mohammad Sonji (Student)" userId="95cc00cf-3b7c-4b6f-bc46-1865d94ee68f" providerId="ADAL" clId="{94EDE55D-327F-4ABC-A235-798260111389}" dt="2023-10-23T14:54:15.926" v="2714"/>
          <ac:cxnSpMkLst>
            <pc:docMk/>
            <pc:sldMk cId="2502149483" sldId="288"/>
            <ac:cxnSpMk id="407" creationId="{DE972D0B-3F1F-B144-7E3C-7AC60AF79869}"/>
          </ac:cxnSpMkLst>
        </pc:cxnChg>
        <pc:cxnChg chg="mod">
          <ac:chgData name="Mohammad Sonji (Student)" userId="95cc00cf-3b7c-4b6f-bc46-1865d94ee68f" providerId="ADAL" clId="{94EDE55D-327F-4ABC-A235-798260111389}" dt="2023-10-23T14:54:15.926" v="2714"/>
          <ac:cxnSpMkLst>
            <pc:docMk/>
            <pc:sldMk cId="2502149483" sldId="288"/>
            <ac:cxnSpMk id="408" creationId="{761DDC7F-20DB-231D-1377-2C8BEC875E3E}"/>
          </ac:cxnSpMkLst>
        </pc:cxnChg>
        <pc:cxnChg chg="mod">
          <ac:chgData name="Mohammad Sonji (Student)" userId="95cc00cf-3b7c-4b6f-bc46-1865d94ee68f" providerId="ADAL" clId="{94EDE55D-327F-4ABC-A235-798260111389}" dt="2023-10-23T14:54:15.926" v="2714"/>
          <ac:cxnSpMkLst>
            <pc:docMk/>
            <pc:sldMk cId="2502149483" sldId="288"/>
            <ac:cxnSpMk id="418" creationId="{76586DE6-71D7-B1C7-D7D3-B2F684DE2E90}"/>
          </ac:cxnSpMkLst>
        </pc:cxnChg>
        <pc:cxnChg chg="mod">
          <ac:chgData name="Mohammad Sonji (Student)" userId="95cc00cf-3b7c-4b6f-bc46-1865d94ee68f" providerId="ADAL" clId="{94EDE55D-327F-4ABC-A235-798260111389}" dt="2023-10-23T14:54:15.926" v="2714"/>
          <ac:cxnSpMkLst>
            <pc:docMk/>
            <pc:sldMk cId="2502149483" sldId="288"/>
            <ac:cxnSpMk id="419" creationId="{D8B85E67-A358-518C-4990-A68D045FEBB2}"/>
          </ac:cxnSpMkLst>
        </pc:cxnChg>
        <pc:cxnChg chg="mod">
          <ac:chgData name="Mohammad Sonji (Student)" userId="95cc00cf-3b7c-4b6f-bc46-1865d94ee68f" providerId="ADAL" clId="{94EDE55D-327F-4ABC-A235-798260111389}" dt="2023-10-23T14:54:15.926" v="2714"/>
          <ac:cxnSpMkLst>
            <pc:docMk/>
            <pc:sldMk cId="2502149483" sldId="288"/>
            <ac:cxnSpMk id="425" creationId="{56FB54F0-F27A-E455-3663-2F341B73C026}"/>
          </ac:cxnSpMkLst>
        </pc:cxnChg>
        <pc:cxnChg chg="mod">
          <ac:chgData name="Mohammad Sonji (Student)" userId="95cc00cf-3b7c-4b6f-bc46-1865d94ee68f" providerId="ADAL" clId="{94EDE55D-327F-4ABC-A235-798260111389}" dt="2023-10-23T14:54:15.926" v="2714"/>
          <ac:cxnSpMkLst>
            <pc:docMk/>
            <pc:sldMk cId="2502149483" sldId="288"/>
            <ac:cxnSpMk id="426" creationId="{70F663F5-C581-88F3-72FF-E03AAF20FCF4}"/>
          </ac:cxnSpMkLst>
        </pc:cxnChg>
        <pc:cxnChg chg="mod">
          <ac:chgData name="Mohammad Sonji (Student)" userId="95cc00cf-3b7c-4b6f-bc46-1865d94ee68f" providerId="ADAL" clId="{94EDE55D-327F-4ABC-A235-798260111389}" dt="2023-10-23T14:54:15.926" v="2714"/>
          <ac:cxnSpMkLst>
            <pc:docMk/>
            <pc:sldMk cId="2502149483" sldId="288"/>
            <ac:cxnSpMk id="432" creationId="{A5BC7A37-5DCA-42B0-7855-0320C585A006}"/>
          </ac:cxnSpMkLst>
        </pc:cxnChg>
        <pc:cxnChg chg="mod">
          <ac:chgData name="Mohammad Sonji (Student)" userId="95cc00cf-3b7c-4b6f-bc46-1865d94ee68f" providerId="ADAL" clId="{94EDE55D-327F-4ABC-A235-798260111389}" dt="2023-10-23T14:54:15.926" v="2714"/>
          <ac:cxnSpMkLst>
            <pc:docMk/>
            <pc:sldMk cId="2502149483" sldId="288"/>
            <ac:cxnSpMk id="433" creationId="{9DD727E0-2154-8709-B14C-19AA65BFF608}"/>
          </ac:cxnSpMkLst>
        </pc:cxnChg>
        <pc:cxnChg chg="mod">
          <ac:chgData name="Mohammad Sonji (Student)" userId="95cc00cf-3b7c-4b6f-bc46-1865d94ee68f" providerId="ADAL" clId="{94EDE55D-327F-4ABC-A235-798260111389}" dt="2023-10-23T14:54:15.926" v="2714"/>
          <ac:cxnSpMkLst>
            <pc:docMk/>
            <pc:sldMk cId="2502149483" sldId="288"/>
            <ac:cxnSpMk id="443" creationId="{457DD61C-3EFD-FD07-C6A2-C6F5E3D1D8CB}"/>
          </ac:cxnSpMkLst>
        </pc:cxnChg>
        <pc:cxnChg chg="mod">
          <ac:chgData name="Mohammad Sonji (Student)" userId="95cc00cf-3b7c-4b6f-bc46-1865d94ee68f" providerId="ADAL" clId="{94EDE55D-327F-4ABC-A235-798260111389}" dt="2023-10-23T14:54:15.926" v="2714"/>
          <ac:cxnSpMkLst>
            <pc:docMk/>
            <pc:sldMk cId="2502149483" sldId="288"/>
            <ac:cxnSpMk id="444" creationId="{EE0085E8-9AA0-7253-1114-6CD9DC27DF56}"/>
          </ac:cxnSpMkLst>
        </pc:cxnChg>
        <pc:cxnChg chg="mod">
          <ac:chgData name="Mohammad Sonji (Student)" userId="95cc00cf-3b7c-4b6f-bc46-1865d94ee68f" providerId="ADAL" clId="{94EDE55D-327F-4ABC-A235-798260111389}" dt="2023-10-23T14:54:15.926" v="2714"/>
          <ac:cxnSpMkLst>
            <pc:docMk/>
            <pc:sldMk cId="2502149483" sldId="288"/>
            <ac:cxnSpMk id="450" creationId="{9F20F57E-9CEC-4F92-2607-7330D963407D}"/>
          </ac:cxnSpMkLst>
        </pc:cxnChg>
        <pc:cxnChg chg="mod">
          <ac:chgData name="Mohammad Sonji (Student)" userId="95cc00cf-3b7c-4b6f-bc46-1865d94ee68f" providerId="ADAL" clId="{94EDE55D-327F-4ABC-A235-798260111389}" dt="2023-10-23T14:54:15.926" v="2714"/>
          <ac:cxnSpMkLst>
            <pc:docMk/>
            <pc:sldMk cId="2502149483" sldId="288"/>
            <ac:cxnSpMk id="451" creationId="{CAE4C264-898B-D66E-6E72-B28CD1B3911D}"/>
          </ac:cxnSpMkLst>
        </pc:cxnChg>
        <pc:cxnChg chg="mod">
          <ac:chgData name="Mohammad Sonji (Student)" userId="95cc00cf-3b7c-4b6f-bc46-1865d94ee68f" providerId="ADAL" clId="{94EDE55D-327F-4ABC-A235-798260111389}" dt="2023-10-23T14:54:15.926" v="2714"/>
          <ac:cxnSpMkLst>
            <pc:docMk/>
            <pc:sldMk cId="2502149483" sldId="288"/>
            <ac:cxnSpMk id="457" creationId="{D8A393E4-C33F-B12D-6B5A-D11E712873E0}"/>
          </ac:cxnSpMkLst>
        </pc:cxnChg>
        <pc:cxnChg chg="mod">
          <ac:chgData name="Mohammad Sonji (Student)" userId="95cc00cf-3b7c-4b6f-bc46-1865d94ee68f" providerId="ADAL" clId="{94EDE55D-327F-4ABC-A235-798260111389}" dt="2023-10-23T14:54:15.926" v="2714"/>
          <ac:cxnSpMkLst>
            <pc:docMk/>
            <pc:sldMk cId="2502149483" sldId="288"/>
            <ac:cxnSpMk id="458" creationId="{ECFA5160-5FAB-C64E-36FC-D448022FFDAB}"/>
          </ac:cxnSpMkLst>
        </pc:cxnChg>
        <pc:cxnChg chg="mod">
          <ac:chgData name="Mohammad Sonji (Student)" userId="95cc00cf-3b7c-4b6f-bc46-1865d94ee68f" providerId="ADAL" clId="{94EDE55D-327F-4ABC-A235-798260111389}" dt="2023-10-23T14:54:15.926" v="2714"/>
          <ac:cxnSpMkLst>
            <pc:docMk/>
            <pc:sldMk cId="2502149483" sldId="288"/>
            <ac:cxnSpMk id="468" creationId="{6795F10C-A61A-CE8C-21BF-95B6E706FAFE}"/>
          </ac:cxnSpMkLst>
        </pc:cxnChg>
        <pc:cxnChg chg="mod">
          <ac:chgData name="Mohammad Sonji (Student)" userId="95cc00cf-3b7c-4b6f-bc46-1865d94ee68f" providerId="ADAL" clId="{94EDE55D-327F-4ABC-A235-798260111389}" dt="2023-10-23T14:54:15.926" v="2714"/>
          <ac:cxnSpMkLst>
            <pc:docMk/>
            <pc:sldMk cId="2502149483" sldId="288"/>
            <ac:cxnSpMk id="469" creationId="{3438CFBA-80E9-7202-AEE2-8548C9D12D37}"/>
          </ac:cxnSpMkLst>
        </pc:cxnChg>
        <pc:cxnChg chg="mod">
          <ac:chgData name="Mohammad Sonji (Student)" userId="95cc00cf-3b7c-4b6f-bc46-1865d94ee68f" providerId="ADAL" clId="{94EDE55D-327F-4ABC-A235-798260111389}" dt="2023-10-23T14:54:15.926" v="2714"/>
          <ac:cxnSpMkLst>
            <pc:docMk/>
            <pc:sldMk cId="2502149483" sldId="288"/>
            <ac:cxnSpMk id="475" creationId="{B191A973-1B97-A6AE-7EDE-3D377070FFB7}"/>
          </ac:cxnSpMkLst>
        </pc:cxnChg>
        <pc:cxnChg chg="mod">
          <ac:chgData name="Mohammad Sonji (Student)" userId="95cc00cf-3b7c-4b6f-bc46-1865d94ee68f" providerId="ADAL" clId="{94EDE55D-327F-4ABC-A235-798260111389}" dt="2023-10-23T14:54:15.926" v="2714"/>
          <ac:cxnSpMkLst>
            <pc:docMk/>
            <pc:sldMk cId="2502149483" sldId="288"/>
            <ac:cxnSpMk id="476" creationId="{F8A4B1E3-BABF-DCF0-FF0E-B7FD910C785A}"/>
          </ac:cxnSpMkLst>
        </pc:cxnChg>
        <pc:cxnChg chg="mod">
          <ac:chgData name="Mohammad Sonji (Student)" userId="95cc00cf-3b7c-4b6f-bc46-1865d94ee68f" providerId="ADAL" clId="{94EDE55D-327F-4ABC-A235-798260111389}" dt="2023-10-23T14:54:15.926" v="2714"/>
          <ac:cxnSpMkLst>
            <pc:docMk/>
            <pc:sldMk cId="2502149483" sldId="288"/>
            <ac:cxnSpMk id="482" creationId="{F4410DC5-E974-337D-06BF-1BE1EB9BAEC3}"/>
          </ac:cxnSpMkLst>
        </pc:cxnChg>
        <pc:cxnChg chg="mod">
          <ac:chgData name="Mohammad Sonji (Student)" userId="95cc00cf-3b7c-4b6f-bc46-1865d94ee68f" providerId="ADAL" clId="{94EDE55D-327F-4ABC-A235-798260111389}" dt="2023-10-23T14:54:15.926" v="2714"/>
          <ac:cxnSpMkLst>
            <pc:docMk/>
            <pc:sldMk cId="2502149483" sldId="288"/>
            <ac:cxnSpMk id="483" creationId="{53C9566E-95EB-0682-A52D-3FC1D92162EC}"/>
          </ac:cxnSpMkLst>
        </pc:cxnChg>
        <pc:cxnChg chg="mod">
          <ac:chgData name="Mohammad Sonji (Student)" userId="95cc00cf-3b7c-4b6f-bc46-1865d94ee68f" providerId="ADAL" clId="{94EDE55D-327F-4ABC-A235-798260111389}" dt="2023-10-23T14:54:15.926" v="2714"/>
          <ac:cxnSpMkLst>
            <pc:docMk/>
            <pc:sldMk cId="2502149483" sldId="288"/>
            <ac:cxnSpMk id="493" creationId="{FA6F5A87-FE42-C9F1-DCBC-6154902D2486}"/>
          </ac:cxnSpMkLst>
        </pc:cxnChg>
        <pc:cxnChg chg="mod">
          <ac:chgData name="Mohammad Sonji (Student)" userId="95cc00cf-3b7c-4b6f-bc46-1865d94ee68f" providerId="ADAL" clId="{94EDE55D-327F-4ABC-A235-798260111389}" dt="2023-10-23T14:54:15.926" v="2714"/>
          <ac:cxnSpMkLst>
            <pc:docMk/>
            <pc:sldMk cId="2502149483" sldId="288"/>
            <ac:cxnSpMk id="494" creationId="{6B2C8F34-4595-610C-CE2F-496AE880B1F1}"/>
          </ac:cxnSpMkLst>
        </pc:cxnChg>
        <pc:cxnChg chg="mod">
          <ac:chgData name="Mohammad Sonji (Student)" userId="95cc00cf-3b7c-4b6f-bc46-1865d94ee68f" providerId="ADAL" clId="{94EDE55D-327F-4ABC-A235-798260111389}" dt="2023-10-23T14:54:15.926" v="2714"/>
          <ac:cxnSpMkLst>
            <pc:docMk/>
            <pc:sldMk cId="2502149483" sldId="288"/>
            <ac:cxnSpMk id="500" creationId="{509E456B-F3A6-4CE6-D4D3-BF1454C62CBB}"/>
          </ac:cxnSpMkLst>
        </pc:cxnChg>
        <pc:cxnChg chg="mod">
          <ac:chgData name="Mohammad Sonji (Student)" userId="95cc00cf-3b7c-4b6f-bc46-1865d94ee68f" providerId="ADAL" clId="{94EDE55D-327F-4ABC-A235-798260111389}" dt="2023-10-23T14:54:15.926" v="2714"/>
          <ac:cxnSpMkLst>
            <pc:docMk/>
            <pc:sldMk cId="2502149483" sldId="288"/>
            <ac:cxnSpMk id="501" creationId="{5E6509A8-12CE-C243-2EA5-0F26D2AE3581}"/>
          </ac:cxnSpMkLst>
        </pc:cxnChg>
        <pc:cxnChg chg="mod">
          <ac:chgData name="Mohammad Sonji (Student)" userId="95cc00cf-3b7c-4b6f-bc46-1865d94ee68f" providerId="ADAL" clId="{94EDE55D-327F-4ABC-A235-798260111389}" dt="2023-10-23T14:54:15.926" v="2714"/>
          <ac:cxnSpMkLst>
            <pc:docMk/>
            <pc:sldMk cId="2502149483" sldId="288"/>
            <ac:cxnSpMk id="507" creationId="{9CABFB3B-35EF-3C59-233F-FB713525D675}"/>
          </ac:cxnSpMkLst>
        </pc:cxnChg>
        <pc:cxnChg chg="mod">
          <ac:chgData name="Mohammad Sonji (Student)" userId="95cc00cf-3b7c-4b6f-bc46-1865d94ee68f" providerId="ADAL" clId="{94EDE55D-327F-4ABC-A235-798260111389}" dt="2023-10-23T14:54:15.926" v="2714"/>
          <ac:cxnSpMkLst>
            <pc:docMk/>
            <pc:sldMk cId="2502149483" sldId="288"/>
            <ac:cxnSpMk id="508" creationId="{E7E36E58-2B59-BB8B-A70D-B35C6B932D30}"/>
          </ac:cxnSpMkLst>
        </pc:cxnChg>
        <pc:cxnChg chg="mod">
          <ac:chgData name="Mohammad Sonji (Student)" userId="95cc00cf-3b7c-4b6f-bc46-1865d94ee68f" providerId="ADAL" clId="{94EDE55D-327F-4ABC-A235-798260111389}" dt="2023-10-23T14:54:15.926" v="2714"/>
          <ac:cxnSpMkLst>
            <pc:docMk/>
            <pc:sldMk cId="2502149483" sldId="288"/>
            <ac:cxnSpMk id="518" creationId="{C8C289FE-E6F4-E112-59EC-CB241911F22C}"/>
          </ac:cxnSpMkLst>
        </pc:cxnChg>
        <pc:cxnChg chg="mod">
          <ac:chgData name="Mohammad Sonji (Student)" userId="95cc00cf-3b7c-4b6f-bc46-1865d94ee68f" providerId="ADAL" clId="{94EDE55D-327F-4ABC-A235-798260111389}" dt="2023-10-23T14:54:15.926" v="2714"/>
          <ac:cxnSpMkLst>
            <pc:docMk/>
            <pc:sldMk cId="2502149483" sldId="288"/>
            <ac:cxnSpMk id="519" creationId="{962F408C-1E6C-2AE3-05EE-9D22FEB02493}"/>
          </ac:cxnSpMkLst>
        </pc:cxnChg>
        <pc:cxnChg chg="mod">
          <ac:chgData name="Mohammad Sonji (Student)" userId="95cc00cf-3b7c-4b6f-bc46-1865d94ee68f" providerId="ADAL" clId="{94EDE55D-327F-4ABC-A235-798260111389}" dt="2023-10-23T14:54:15.926" v="2714"/>
          <ac:cxnSpMkLst>
            <pc:docMk/>
            <pc:sldMk cId="2502149483" sldId="288"/>
            <ac:cxnSpMk id="525" creationId="{A7E0BFB1-1307-543A-9DE1-BF5BA45F0289}"/>
          </ac:cxnSpMkLst>
        </pc:cxnChg>
        <pc:cxnChg chg="mod">
          <ac:chgData name="Mohammad Sonji (Student)" userId="95cc00cf-3b7c-4b6f-bc46-1865d94ee68f" providerId="ADAL" clId="{94EDE55D-327F-4ABC-A235-798260111389}" dt="2023-10-23T14:54:15.926" v="2714"/>
          <ac:cxnSpMkLst>
            <pc:docMk/>
            <pc:sldMk cId="2502149483" sldId="288"/>
            <ac:cxnSpMk id="526" creationId="{8F2DBAA1-F920-F7A6-1137-CA3262D9B67E}"/>
          </ac:cxnSpMkLst>
        </pc:cxnChg>
        <pc:cxnChg chg="mod">
          <ac:chgData name="Mohammad Sonji (Student)" userId="95cc00cf-3b7c-4b6f-bc46-1865d94ee68f" providerId="ADAL" clId="{94EDE55D-327F-4ABC-A235-798260111389}" dt="2023-10-23T14:54:15.926" v="2714"/>
          <ac:cxnSpMkLst>
            <pc:docMk/>
            <pc:sldMk cId="2502149483" sldId="288"/>
            <ac:cxnSpMk id="532" creationId="{F6F11045-38CC-9967-2529-5F2E108463D2}"/>
          </ac:cxnSpMkLst>
        </pc:cxnChg>
        <pc:cxnChg chg="mod">
          <ac:chgData name="Mohammad Sonji (Student)" userId="95cc00cf-3b7c-4b6f-bc46-1865d94ee68f" providerId="ADAL" clId="{94EDE55D-327F-4ABC-A235-798260111389}" dt="2023-10-23T14:54:15.926" v="2714"/>
          <ac:cxnSpMkLst>
            <pc:docMk/>
            <pc:sldMk cId="2502149483" sldId="288"/>
            <ac:cxnSpMk id="533" creationId="{8FDF43A4-ED53-583A-E6C2-546F251E9B44}"/>
          </ac:cxnSpMkLst>
        </pc:cxnChg>
        <pc:cxnChg chg="mod">
          <ac:chgData name="Mohammad Sonji (Student)" userId="95cc00cf-3b7c-4b6f-bc46-1865d94ee68f" providerId="ADAL" clId="{94EDE55D-327F-4ABC-A235-798260111389}" dt="2023-10-23T14:55:51.270" v="2729"/>
          <ac:cxnSpMkLst>
            <pc:docMk/>
            <pc:sldMk cId="2502149483" sldId="288"/>
            <ac:cxnSpMk id="543" creationId="{7D0F2C4B-0298-53D2-885A-3FD3B7C8B8CC}"/>
          </ac:cxnSpMkLst>
        </pc:cxnChg>
        <pc:cxnChg chg="mod">
          <ac:chgData name="Mohammad Sonji (Student)" userId="95cc00cf-3b7c-4b6f-bc46-1865d94ee68f" providerId="ADAL" clId="{94EDE55D-327F-4ABC-A235-798260111389}" dt="2023-10-23T14:55:51.270" v="2729"/>
          <ac:cxnSpMkLst>
            <pc:docMk/>
            <pc:sldMk cId="2502149483" sldId="288"/>
            <ac:cxnSpMk id="544" creationId="{47D52B0C-515E-DE4E-13B7-5E622131331B}"/>
          </ac:cxnSpMkLst>
        </pc:cxnChg>
        <pc:cxnChg chg="mod">
          <ac:chgData name="Mohammad Sonji (Student)" userId="95cc00cf-3b7c-4b6f-bc46-1865d94ee68f" providerId="ADAL" clId="{94EDE55D-327F-4ABC-A235-798260111389}" dt="2023-10-23T14:55:51.270" v="2729"/>
          <ac:cxnSpMkLst>
            <pc:docMk/>
            <pc:sldMk cId="2502149483" sldId="288"/>
            <ac:cxnSpMk id="547" creationId="{5258FA77-745A-2287-4AF2-2DC017F46B81}"/>
          </ac:cxnSpMkLst>
        </pc:cxnChg>
        <pc:cxnChg chg="mod">
          <ac:chgData name="Mohammad Sonji (Student)" userId="95cc00cf-3b7c-4b6f-bc46-1865d94ee68f" providerId="ADAL" clId="{94EDE55D-327F-4ABC-A235-798260111389}" dt="2023-10-23T14:55:51.270" v="2729"/>
          <ac:cxnSpMkLst>
            <pc:docMk/>
            <pc:sldMk cId="2502149483" sldId="288"/>
            <ac:cxnSpMk id="569" creationId="{539C8B6D-8279-968A-1395-BD6C52CF5123}"/>
          </ac:cxnSpMkLst>
        </pc:cxnChg>
        <pc:cxnChg chg="mod">
          <ac:chgData name="Mohammad Sonji (Student)" userId="95cc00cf-3b7c-4b6f-bc46-1865d94ee68f" providerId="ADAL" clId="{94EDE55D-327F-4ABC-A235-798260111389}" dt="2023-10-23T14:55:51.270" v="2729"/>
          <ac:cxnSpMkLst>
            <pc:docMk/>
            <pc:sldMk cId="2502149483" sldId="288"/>
            <ac:cxnSpMk id="570" creationId="{1689B2E0-7F3E-A076-A450-3DF7D78FEB16}"/>
          </ac:cxnSpMkLst>
        </pc:cxnChg>
        <pc:cxnChg chg="mod">
          <ac:chgData name="Mohammad Sonji (Student)" userId="95cc00cf-3b7c-4b6f-bc46-1865d94ee68f" providerId="ADAL" clId="{94EDE55D-327F-4ABC-A235-798260111389}" dt="2023-10-23T14:55:51.270" v="2729"/>
          <ac:cxnSpMkLst>
            <pc:docMk/>
            <pc:sldMk cId="2502149483" sldId="288"/>
            <ac:cxnSpMk id="576" creationId="{8D4DD4CC-422F-AD0D-9C22-21195D2E5636}"/>
          </ac:cxnSpMkLst>
        </pc:cxnChg>
        <pc:cxnChg chg="mod">
          <ac:chgData name="Mohammad Sonji (Student)" userId="95cc00cf-3b7c-4b6f-bc46-1865d94ee68f" providerId="ADAL" clId="{94EDE55D-327F-4ABC-A235-798260111389}" dt="2023-10-23T14:55:51.270" v="2729"/>
          <ac:cxnSpMkLst>
            <pc:docMk/>
            <pc:sldMk cId="2502149483" sldId="288"/>
            <ac:cxnSpMk id="577" creationId="{51722C35-AC13-64AA-0EC2-69CB773D4FBA}"/>
          </ac:cxnSpMkLst>
        </pc:cxnChg>
        <pc:cxnChg chg="mod">
          <ac:chgData name="Mohammad Sonji (Student)" userId="95cc00cf-3b7c-4b6f-bc46-1865d94ee68f" providerId="ADAL" clId="{94EDE55D-327F-4ABC-A235-798260111389}" dt="2023-10-23T14:55:51.270" v="2729"/>
          <ac:cxnSpMkLst>
            <pc:docMk/>
            <pc:sldMk cId="2502149483" sldId="288"/>
            <ac:cxnSpMk id="583" creationId="{971B3198-EAC3-CCB8-A384-4A2C7F6E61C1}"/>
          </ac:cxnSpMkLst>
        </pc:cxnChg>
        <pc:cxnChg chg="mod">
          <ac:chgData name="Mohammad Sonji (Student)" userId="95cc00cf-3b7c-4b6f-bc46-1865d94ee68f" providerId="ADAL" clId="{94EDE55D-327F-4ABC-A235-798260111389}" dt="2023-10-23T14:55:51.270" v="2729"/>
          <ac:cxnSpMkLst>
            <pc:docMk/>
            <pc:sldMk cId="2502149483" sldId="288"/>
            <ac:cxnSpMk id="584" creationId="{41EC043C-5934-1EB7-0C18-03169A9498AF}"/>
          </ac:cxnSpMkLst>
        </pc:cxnChg>
        <pc:cxnChg chg="mod">
          <ac:chgData name="Mohammad Sonji (Student)" userId="95cc00cf-3b7c-4b6f-bc46-1865d94ee68f" providerId="ADAL" clId="{94EDE55D-327F-4ABC-A235-798260111389}" dt="2023-10-23T14:55:51.270" v="2729"/>
          <ac:cxnSpMkLst>
            <pc:docMk/>
            <pc:sldMk cId="2502149483" sldId="288"/>
            <ac:cxnSpMk id="594" creationId="{DA36F28A-4946-8AA1-38F0-221D9C729860}"/>
          </ac:cxnSpMkLst>
        </pc:cxnChg>
        <pc:cxnChg chg="mod">
          <ac:chgData name="Mohammad Sonji (Student)" userId="95cc00cf-3b7c-4b6f-bc46-1865d94ee68f" providerId="ADAL" clId="{94EDE55D-327F-4ABC-A235-798260111389}" dt="2023-10-23T14:55:51.270" v="2729"/>
          <ac:cxnSpMkLst>
            <pc:docMk/>
            <pc:sldMk cId="2502149483" sldId="288"/>
            <ac:cxnSpMk id="595" creationId="{EE7E943E-8E63-94CA-4C29-756F23C6AB86}"/>
          </ac:cxnSpMkLst>
        </pc:cxnChg>
        <pc:cxnChg chg="mod">
          <ac:chgData name="Mohammad Sonji (Student)" userId="95cc00cf-3b7c-4b6f-bc46-1865d94ee68f" providerId="ADAL" clId="{94EDE55D-327F-4ABC-A235-798260111389}" dt="2023-10-23T14:55:51.270" v="2729"/>
          <ac:cxnSpMkLst>
            <pc:docMk/>
            <pc:sldMk cId="2502149483" sldId="288"/>
            <ac:cxnSpMk id="601" creationId="{32D73F13-6641-2842-4C6A-7EBBB73DC483}"/>
          </ac:cxnSpMkLst>
        </pc:cxnChg>
        <pc:cxnChg chg="mod">
          <ac:chgData name="Mohammad Sonji (Student)" userId="95cc00cf-3b7c-4b6f-bc46-1865d94ee68f" providerId="ADAL" clId="{94EDE55D-327F-4ABC-A235-798260111389}" dt="2023-10-23T14:55:51.270" v="2729"/>
          <ac:cxnSpMkLst>
            <pc:docMk/>
            <pc:sldMk cId="2502149483" sldId="288"/>
            <ac:cxnSpMk id="602" creationId="{542E9F10-AB9F-4B80-F92A-3E176BC0BA09}"/>
          </ac:cxnSpMkLst>
        </pc:cxnChg>
        <pc:cxnChg chg="mod">
          <ac:chgData name="Mohammad Sonji (Student)" userId="95cc00cf-3b7c-4b6f-bc46-1865d94ee68f" providerId="ADAL" clId="{94EDE55D-327F-4ABC-A235-798260111389}" dt="2023-10-23T14:55:51.270" v="2729"/>
          <ac:cxnSpMkLst>
            <pc:docMk/>
            <pc:sldMk cId="2502149483" sldId="288"/>
            <ac:cxnSpMk id="608" creationId="{88CA71BD-5178-009A-9B81-501DBFB22B15}"/>
          </ac:cxnSpMkLst>
        </pc:cxnChg>
        <pc:cxnChg chg="mod">
          <ac:chgData name="Mohammad Sonji (Student)" userId="95cc00cf-3b7c-4b6f-bc46-1865d94ee68f" providerId="ADAL" clId="{94EDE55D-327F-4ABC-A235-798260111389}" dt="2023-10-23T14:55:51.270" v="2729"/>
          <ac:cxnSpMkLst>
            <pc:docMk/>
            <pc:sldMk cId="2502149483" sldId="288"/>
            <ac:cxnSpMk id="609" creationId="{DE3BE8DC-A87F-5311-C14D-D8E78D6405D0}"/>
          </ac:cxnSpMkLst>
        </pc:cxnChg>
        <pc:cxnChg chg="mod">
          <ac:chgData name="Mohammad Sonji (Student)" userId="95cc00cf-3b7c-4b6f-bc46-1865d94ee68f" providerId="ADAL" clId="{94EDE55D-327F-4ABC-A235-798260111389}" dt="2023-10-23T14:55:51.270" v="2729"/>
          <ac:cxnSpMkLst>
            <pc:docMk/>
            <pc:sldMk cId="2502149483" sldId="288"/>
            <ac:cxnSpMk id="619" creationId="{13A15753-E0CA-C317-E0D7-58761FB60291}"/>
          </ac:cxnSpMkLst>
        </pc:cxnChg>
        <pc:cxnChg chg="mod">
          <ac:chgData name="Mohammad Sonji (Student)" userId="95cc00cf-3b7c-4b6f-bc46-1865d94ee68f" providerId="ADAL" clId="{94EDE55D-327F-4ABC-A235-798260111389}" dt="2023-10-23T14:55:51.270" v="2729"/>
          <ac:cxnSpMkLst>
            <pc:docMk/>
            <pc:sldMk cId="2502149483" sldId="288"/>
            <ac:cxnSpMk id="620" creationId="{7AB7008C-F6FB-81C2-84D1-0E723A65EA77}"/>
          </ac:cxnSpMkLst>
        </pc:cxnChg>
        <pc:cxnChg chg="mod">
          <ac:chgData name="Mohammad Sonji (Student)" userId="95cc00cf-3b7c-4b6f-bc46-1865d94ee68f" providerId="ADAL" clId="{94EDE55D-327F-4ABC-A235-798260111389}" dt="2023-10-23T14:55:51.270" v="2729"/>
          <ac:cxnSpMkLst>
            <pc:docMk/>
            <pc:sldMk cId="2502149483" sldId="288"/>
            <ac:cxnSpMk id="626" creationId="{3844A229-DF91-9BB3-D09D-0F643E3C0389}"/>
          </ac:cxnSpMkLst>
        </pc:cxnChg>
        <pc:cxnChg chg="mod">
          <ac:chgData name="Mohammad Sonji (Student)" userId="95cc00cf-3b7c-4b6f-bc46-1865d94ee68f" providerId="ADAL" clId="{94EDE55D-327F-4ABC-A235-798260111389}" dt="2023-10-23T14:55:51.270" v="2729"/>
          <ac:cxnSpMkLst>
            <pc:docMk/>
            <pc:sldMk cId="2502149483" sldId="288"/>
            <ac:cxnSpMk id="627" creationId="{9FAAFF46-FE84-B28B-1B41-ADF2DACE761F}"/>
          </ac:cxnSpMkLst>
        </pc:cxnChg>
        <pc:cxnChg chg="mod">
          <ac:chgData name="Mohammad Sonji (Student)" userId="95cc00cf-3b7c-4b6f-bc46-1865d94ee68f" providerId="ADAL" clId="{94EDE55D-327F-4ABC-A235-798260111389}" dt="2023-10-23T14:55:51.270" v="2729"/>
          <ac:cxnSpMkLst>
            <pc:docMk/>
            <pc:sldMk cId="2502149483" sldId="288"/>
            <ac:cxnSpMk id="633" creationId="{0FFCA164-2798-02E0-1837-6EB10D78CAAE}"/>
          </ac:cxnSpMkLst>
        </pc:cxnChg>
        <pc:cxnChg chg="mod">
          <ac:chgData name="Mohammad Sonji (Student)" userId="95cc00cf-3b7c-4b6f-bc46-1865d94ee68f" providerId="ADAL" clId="{94EDE55D-327F-4ABC-A235-798260111389}" dt="2023-10-23T14:55:51.270" v="2729"/>
          <ac:cxnSpMkLst>
            <pc:docMk/>
            <pc:sldMk cId="2502149483" sldId="288"/>
            <ac:cxnSpMk id="634" creationId="{7ADE3945-1D4E-F098-26A4-ED24DCB0FD48}"/>
          </ac:cxnSpMkLst>
        </pc:cxnChg>
        <pc:cxnChg chg="mod">
          <ac:chgData name="Mohammad Sonji (Student)" userId="95cc00cf-3b7c-4b6f-bc46-1865d94ee68f" providerId="ADAL" clId="{94EDE55D-327F-4ABC-A235-798260111389}" dt="2023-10-23T14:55:51.270" v="2729"/>
          <ac:cxnSpMkLst>
            <pc:docMk/>
            <pc:sldMk cId="2502149483" sldId="288"/>
            <ac:cxnSpMk id="644" creationId="{20E48AEE-9A75-49E7-4D8F-673687E3A03E}"/>
          </ac:cxnSpMkLst>
        </pc:cxnChg>
        <pc:cxnChg chg="mod">
          <ac:chgData name="Mohammad Sonji (Student)" userId="95cc00cf-3b7c-4b6f-bc46-1865d94ee68f" providerId="ADAL" clId="{94EDE55D-327F-4ABC-A235-798260111389}" dt="2023-10-23T14:55:51.270" v="2729"/>
          <ac:cxnSpMkLst>
            <pc:docMk/>
            <pc:sldMk cId="2502149483" sldId="288"/>
            <ac:cxnSpMk id="645" creationId="{886F78E3-C815-6085-BFC4-9EEA2282FCF6}"/>
          </ac:cxnSpMkLst>
        </pc:cxnChg>
        <pc:cxnChg chg="mod">
          <ac:chgData name="Mohammad Sonji (Student)" userId="95cc00cf-3b7c-4b6f-bc46-1865d94ee68f" providerId="ADAL" clId="{94EDE55D-327F-4ABC-A235-798260111389}" dt="2023-10-23T14:55:51.270" v="2729"/>
          <ac:cxnSpMkLst>
            <pc:docMk/>
            <pc:sldMk cId="2502149483" sldId="288"/>
            <ac:cxnSpMk id="651" creationId="{0CF24107-4AC7-7FCB-5F30-E66F3D11005A}"/>
          </ac:cxnSpMkLst>
        </pc:cxnChg>
        <pc:cxnChg chg="mod">
          <ac:chgData name="Mohammad Sonji (Student)" userId="95cc00cf-3b7c-4b6f-bc46-1865d94ee68f" providerId="ADAL" clId="{94EDE55D-327F-4ABC-A235-798260111389}" dt="2023-10-23T14:55:51.270" v="2729"/>
          <ac:cxnSpMkLst>
            <pc:docMk/>
            <pc:sldMk cId="2502149483" sldId="288"/>
            <ac:cxnSpMk id="652" creationId="{8A9B0F87-EBEB-0892-CBE6-BFFE5AC436D2}"/>
          </ac:cxnSpMkLst>
        </pc:cxnChg>
        <pc:cxnChg chg="mod">
          <ac:chgData name="Mohammad Sonji (Student)" userId="95cc00cf-3b7c-4b6f-bc46-1865d94ee68f" providerId="ADAL" clId="{94EDE55D-327F-4ABC-A235-798260111389}" dt="2023-10-23T14:55:51.270" v="2729"/>
          <ac:cxnSpMkLst>
            <pc:docMk/>
            <pc:sldMk cId="2502149483" sldId="288"/>
            <ac:cxnSpMk id="658" creationId="{CA913486-F53B-E00D-5CFB-2342BC3D0673}"/>
          </ac:cxnSpMkLst>
        </pc:cxnChg>
        <pc:cxnChg chg="mod">
          <ac:chgData name="Mohammad Sonji (Student)" userId="95cc00cf-3b7c-4b6f-bc46-1865d94ee68f" providerId="ADAL" clId="{94EDE55D-327F-4ABC-A235-798260111389}" dt="2023-10-23T14:55:51.270" v="2729"/>
          <ac:cxnSpMkLst>
            <pc:docMk/>
            <pc:sldMk cId="2502149483" sldId="288"/>
            <ac:cxnSpMk id="659" creationId="{B836EF2A-2C9B-4E14-1799-29548003BF25}"/>
          </ac:cxnSpMkLst>
        </pc:cxnChg>
        <pc:cxnChg chg="mod">
          <ac:chgData name="Mohammad Sonji (Student)" userId="95cc00cf-3b7c-4b6f-bc46-1865d94ee68f" providerId="ADAL" clId="{94EDE55D-327F-4ABC-A235-798260111389}" dt="2023-10-23T14:55:51.270" v="2729"/>
          <ac:cxnSpMkLst>
            <pc:docMk/>
            <pc:sldMk cId="2502149483" sldId="288"/>
            <ac:cxnSpMk id="669" creationId="{D8E24D59-48C4-A2BB-F3B6-3F4D31D1448F}"/>
          </ac:cxnSpMkLst>
        </pc:cxnChg>
        <pc:cxnChg chg="mod">
          <ac:chgData name="Mohammad Sonji (Student)" userId="95cc00cf-3b7c-4b6f-bc46-1865d94ee68f" providerId="ADAL" clId="{94EDE55D-327F-4ABC-A235-798260111389}" dt="2023-10-23T14:55:51.270" v="2729"/>
          <ac:cxnSpMkLst>
            <pc:docMk/>
            <pc:sldMk cId="2502149483" sldId="288"/>
            <ac:cxnSpMk id="670" creationId="{D08FEC5F-E70D-56EF-29B3-9B36909AA2A1}"/>
          </ac:cxnSpMkLst>
        </pc:cxnChg>
        <pc:cxnChg chg="mod">
          <ac:chgData name="Mohammad Sonji (Student)" userId="95cc00cf-3b7c-4b6f-bc46-1865d94ee68f" providerId="ADAL" clId="{94EDE55D-327F-4ABC-A235-798260111389}" dt="2023-10-23T14:55:51.270" v="2729"/>
          <ac:cxnSpMkLst>
            <pc:docMk/>
            <pc:sldMk cId="2502149483" sldId="288"/>
            <ac:cxnSpMk id="676" creationId="{9C87F109-D535-0957-7011-E91E46D901FC}"/>
          </ac:cxnSpMkLst>
        </pc:cxnChg>
        <pc:cxnChg chg="mod">
          <ac:chgData name="Mohammad Sonji (Student)" userId="95cc00cf-3b7c-4b6f-bc46-1865d94ee68f" providerId="ADAL" clId="{94EDE55D-327F-4ABC-A235-798260111389}" dt="2023-10-23T14:55:51.270" v="2729"/>
          <ac:cxnSpMkLst>
            <pc:docMk/>
            <pc:sldMk cId="2502149483" sldId="288"/>
            <ac:cxnSpMk id="677" creationId="{D73B7CF6-9EFE-3368-1D25-4C4B4BD857CD}"/>
          </ac:cxnSpMkLst>
        </pc:cxnChg>
        <pc:cxnChg chg="mod">
          <ac:chgData name="Mohammad Sonji (Student)" userId="95cc00cf-3b7c-4b6f-bc46-1865d94ee68f" providerId="ADAL" clId="{94EDE55D-327F-4ABC-A235-798260111389}" dt="2023-10-23T14:55:51.270" v="2729"/>
          <ac:cxnSpMkLst>
            <pc:docMk/>
            <pc:sldMk cId="2502149483" sldId="288"/>
            <ac:cxnSpMk id="683" creationId="{5C5A37D1-8CE6-380A-8615-4B65F0B5CB8B}"/>
          </ac:cxnSpMkLst>
        </pc:cxnChg>
        <pc:cxnChg chg="mod">
          <ac:chgData name="Mohammad Sonji (Student)" userId="95cc00cf-3b7c-4b6f-bc46-1865d94ee68f" providerId="ADAL" clId="{94EDE55D-327F-4ABC-A235-798260111389}" dt="2023-10-23T14:55:51.270" v="2729"/>
          <ac:cxnSpMkLst>
            <pc:docMk/>
            <pc:sldMk cId="2502149483" sldId="288"/>
            <ac:cxnSpMk id="684" creationId="{67640201-9433-0134-44EC-A262DD4C89C6}"/>
          </ac:cxnSpMkLst>
        </pc:cxnChg>
        <pc:cxnChg chg="mod">
          <ac:chgData name="Mohammad Sonji (Student)" userId="95cc00cf-3b7c-4b6f-bc46-1865d94ee68f" providerId="ADAL" clId="{94EDE55D-327F-4ABC-A235-798260111389}" dt="2023-10-23T14:55:51.270" v="2729"/>
          <ac:cxnSpMkLst>
            <pc:docMk/>
            <pc:sldMk cId="2502149483" sldId="288"/>
            <ac:cxnSpMk id="694" creationId="{FAFADC10-663F-7145-A774-9A3CD32C8085}"/>
          </ac:cxnSpMkLst>
        </pc:cxnChg>
        <pc:cxnChg chg="mod">
          <ac:chgData name="Mohammad Sonji (Student)" userId="95cc00cf-3b7c-4b6f-bc46-1865d94ee68f" providerId="ADAL" clId="{94EDE55D-327F-4ABC-A235-798260111389}" dt="2023-10-23T14:55:51.270" v="2729"/>
          <ac:cxnSpMkLst>
            <pc:docMk/>
            <pc:sldMk cId="2502149483" sldId="288"/>
            <ac:cxnSpMk id="695" creationId="{B5FE0222-9FB0-D64D-F15D-F06F153741CD}"/>
          </ac:cxnSpMkLst>
        </pc:cxnChg>
        <pc:cxnChg chg="mod">
          <ac:chgData name="Mohammad Sonji (Student)" userId="95cc00cf-3b7c-4b6f-bc46-1865d94ee68f" providerId="ADAL" clId="{94EDE55D-327F-4ABC-A235-798260111389}" dt="2023-10-23T14:55:51.270" v="2729"/>
          <ac:cxnSpMkLst>
            <pc:docMk/>
            <pc:sldMk cId="2502149483" sldId="288"/>
            <ac:cxnSpMk id="701" creationId="{9E029A2E-312A-6524-D735-255651ECFC74}"/>
          </ac:cxnSpMkLst>
        </pc:cxnChg>
        <pc:cxnChg chg="mod">
          <ac:chgData name="Mohammad Sonji (Student)" userId="95cc00cf-3b7c-4b6f-bc46-1865d94ee68f" providerId="ADAL" clId="{94EDE55D-327F-4ABC-A235-798260111389}" dt="2023-10-23T14:55:51.270" v="2729"/>
          <ac:cxnSpMkLst>
            <pc:docMk/>
            <pc:sldMk cId="2502149483" sldId="288"/>
            <ac:cxnSpMk id="702" creationId="{BD11DD7B-9B47-ACA8-D219-BCDA3BD9DDDB}"/>
          </ac:cxnSpMkLst>
        </pc:cxnChg>
        <pc:cxnChg chg="mod">
          <ac:chgData name="Mohammad Sonji (Student)" userId="95cc00cf-3b7c-4b6f-bc46-1865d94ee68f" providerId="ADAL" clId="{94EDE55D-327F-4ABC-A235-798260111389}" dt="2023-10-23T14:55:51.270" v="2729"/>
          <ac:cxnSpMkLst>
            <pc:docMk/>
            <pc:sldMk cId="2502149483" sldId="288"/>
            <ac:cxnSpMk id="708" creationId="{A0D2D4DC-3D9F-72A3-2411-4A1DF9F69CB2}"/>
          </ac:cxnSpMkLst>
        </pc:cxnChg>
        <pc:cxnChg chg="mod">
          <ac:chgData name="Mohammad Sonji (Student)" userId="95cc00cf-3b7c-4b6f-bc46-1865d94ee68f" providerId="ADAL" clId="{94EDE55D-327F-4ABC-A235-798260111389}" dt="2023-10-23T14:55:51.270" v="2729"/>
          <ac:cxnSpMkLst>
            <pc:docMk/>
            <pc:sldMk cId="2502149483" sldId="288"/>
            <ac:cxnSpMk id="709" creationId="{130AE5B8-C0BB-16CC-746D-344A4005D558}"/>
          </ac:cxnSpMkLst>
        </pc:cxnChg>
      </pc:sldChg>
      <pc:sldChg chg="addSp delSp modSp add mod">
        <pc:chgData name="Mohammad Sonji (Student)" userId="95cc00cf-3b7c-4b6f-bc46-1865d94ee68f" providerId="ADAL" clId="{94EDE55D-327F-4ABC-A235-798260111389}" dt="2023-10-20T13:47:48.605" v="2617" actId="1076"/>
        <pc:sldMkLst>
          <pc:docMk/>
          <pc:sldMk cId="2442742736" sldId="289"/>
        </pc:sldMkLst>
        <pc:spChg chg="mod">
          <ac:chgData name="Mohammad Sonji (Student)" userId="95cc00cf-3b7c-4b6f-bc46-1865d94ee68f" providerId="ADAL" clId="{94EDE55D-327F-4ABC-A235-798260111389}" dt="2023-10-20T13:45:53.477" v="2583" actId="20577"/>
          <ac:spMkLst>
            <pc:docMk/>
            <pc:sldMk cId="2442742736" sldId="289"/>
            <ac:spMk id="3" creationId="{73E36361-EBAF-16DD-AEF4-AFAE5C077DDF}"/>
          </ac:spMkLst>
        </pc:spChg>
        <pc:graphicFrameChg chg="mod">
          <ac:chgData name="Mohammad Sonji (Student)" userId="95cc00cf-3b7c-4b6f-bc46-1865d94ee68f" providerId="ADAL" clId="{94EDE55D-327F-4ABC-A235-798260111389}" dt="2023-10-20T13:46:13.755" v="2604" actId="20577"/>
          <ac:graphicFrameMkLst>
            <pc:docMk/>
            <pc:sldMk cId="2442742736" sldId="289"/>
            <ac:graphicFrameMk id="9" creationId="{21B2866A-C606-F8A9-77DF-66FD32374372}"/>
          </ac:graphicFrameMkLst>
        </pc:graphicFrameChg>
        <pc:picChg chg="del">
          <ac:chgData name="Mohammad Sonji (Student)" userId="95cc00cf-3b7c-4b6f-bc46-1865d94ee68f" providerId="ADAL" clId="{94EDE55D-327F-4ABC-A235-798260111389}" dt="2023-10-20T13:46:21.734" v="2605" actId="478"/>
          <ac:picMkLst>
            <pc:docMk/>
            <pc:sldMk cId="2442742736" sldId="289"/>
            <ac:picMk id="2" creationId="{E3B7A230-3C8C-4EC8-D079-4F4B1DCA98F7}"/>
          </ac:picMkLst>
        </pc:picChg>
        <pc:picChg chg="add mod modCrop">
          <ac:chgData name="Mohammad Sonji (Student)" userId="95cc00cf-3b7c-4b6f-bc46-1865d94ee68f" providerId="ADAL" clId="{94EDE55D-327F-4ABC-A235-798260111389}" dt="2023-10-20T13:47:48.605" v="2617" actId="1076"/>
          <ac:picMkLst>
            <pc:docMk/>
            <pc:sldMk cId="2442742736" sldId="289"/>
            <ac:picMk id="4" creationId="{611D3A50-BCD6-F930-10C7-4197E1313C5F}"/>
          </ac:picMkLst>
        </pc:picChg>
      </pc:sldChg>
      <pc:sldChg chg="addSp delSp modSp add mod">
        <pc:chgData name="Mohammad Sonji (Student)" userId="95cc00cf-3b7c-4b6f-bc46-1865d94ee68f" providerId="ADAL" clId="{94EDE55D-327F-4ABC-A235-798260111389}" dt="2023-10-20T13:51:56.870" v="2660" actId="1076"/>
        <pc:sldMkLst>
          <pc:docMk/>
          <pc:sldMk cId="4008463495" sldId="290"/>
        </pc:sldMkLst>
        <pc:spChg chg="mod">
          <ac:chgData name="Mohammad Sonji (Student)" userId="95cc00cf-3b7c-4b6f-bc46-1865d94ee68f" providerId="ADAL" clId="{94EDE55D-327F-4ABC-A235-798260111389}" dt="2023-10-20T13:48:29.163" v="2644" actId="20577"/>
          <ac:spMkLst>
            <pc:docMk/>
            <pc:sldMk cId="4008463495" sldId="290"/>
            <ac:spMk id="3" creationId="{73E36361-EBAF-16DD-AEF4-AFAE5C077DDF}"/>
          </ac:spMkLst>
        </pc:spChg>
        <pc:spChg chg="add mod">
          <ac:chgData name="Mohammad Sonji (Student)" userId="95cc00cf-3b7c-4b6f-bc46-1865d94ee68f" providerId="ADAL" clId="{94EDE55D-327F-4ABC-A235-798260111389}" dt="2023-10-20T13:51:56.870" v="2660" actId="1076"/>
          <ac:spMkLst>
            <pc:docMk/>
            <pc:sldMk cId="4008463495" sldId="290"/>
            <ac:spMk id="6" creationId="{71F2E141-9757-FC03-3B39-593469D8BF19}"/>
          </ac:spMkLst>
        </pc:spChg>
        <pc:graphicFrameChg chg="del">
          <ac:chgData name="Mohammad Sonji (Student)" userId="95cc00cf-3b7c-4b6f-bc46-1865d94ee68f" providerId="ADAL" clId="{94EDE55D-327F-4ABC-A235-798260111389}" dt="2023-10-20T13:48:34.406" v="2645" actId="478"/>
          <ac:graphicFrameMkLst>
            <pc:docMk/>
            <pc:sldMk cId="4008463495" sldId="290"/>
            <ac:graphicFrameMk id="9" creationId="{21B2866A-C606-F8A9-77DF-66FD32374372}"/>
          </ac:graphicFrameMkLst>
        </pc:graphicFrameChg>
        <pc:picChg chg="add mod modCrop">
          <ac:chgData name="Mohammad Sonji (Student)" userId="95cc00cf-3b7c-4b6f-bc46-1865d94ee68f" providerId="ADAL" clId="{94EDE55D-327F-4ABC-A235-798260111389}" dt="2023-10-20T13:50:35.172" v="2658" actId="1076"/>
          <ac:picMkLst>
            <pc:docMk/>
            <pc:sldMk cId="4008463495" sldId="290"/>
            <ac:picMk id="2" creationId="{7968B964-1C2D-9A96-CBC3-478BE7B98D0E}"/>
          </ac:picMkLst>
        </pc:picChg>
        <pc:picChg chg="del">
          <ac:chgData name="Mohammad Sonji (Student)" userId="95cc00cf-3b7c-4b6f-bc46-1865d94ee68f" providerId="ADAL" clId="{94EDE55D-327F-4ABC-A235-798260111389}" dt="2023-10-20T13:49:11.017" v="2646" actId="478"/>
          <ac:picMkLst>
            <pc:docMk/>
            <pc:sldMk cId="4008463495" sldId="290"/>
            <ac:picMk id="4" creationId="{611D3A50-BCD6-F930-10C7-4197E1313C5F}"/>
          </ac:picMkLst>
        </pc:picChg>
      </pc:sldChg>
      <pc:sldChg chg="addSp delSp modSp add mod">
        <pc:chgData name="Mohammad Sonji (Student)" userId="95cc00cf-3b7c-4b6f-bc46-1865d94ee68f" providerId="ADAL" clId="{94EDE55D-327F-4ABC-A235-798260111389}" dt="2023-10-23T14:56:29.174" v="2735" actId="14100"/>
        <pc:sldMkLst>
          <pc:docMk/>
          <pc:sldMk cId="1693348743" sldId="291"/>
        </pc:sldMkLst>
        <pc:spChg chg="mod">
          <ac:chgData name="Mohammad Sonji (Student)" userId="95cc00cf-3b7c-4b6f-bc46-1865d94ee68f" providerId="ADAL" clId="{94EDE55D-327F-4ABC-A235-798260111389}" dt="2023-10-20T13:52:27.255" v="2675" actId="20577"/>
          <ac:spMkLst>
            <pc:docMk/>
            <pc:sldMk cId="1693348743" sldId="291"/>
            <ac:spMk id="4" creationId="{6E8CC6BE-9782-6FF5-E942-7EBADDF998C2}"/>
          </ac:spMkLst>
        </pc:spChg>
        <pc:spChg chg="del mod">
          <ac:chgData name="Mohammad Sonji (Student)" userId="95cc00cf-3b7c-4b6f-bc46-1865d94ee68f" providerId="ADAL" clId="{94EDE55D-327F-4ABC-A235-798260111389}" dt="2023-10-20T13:52:58.284" v="2680" actId="478"/>
          <ac:spMkLst>
            <pc:docMk/>
            <pc:sldMk cId="1693348743" sldId="291"/>
            <ac:spMk id="6" creationId="{EF977E70-39E0-C6A4-62CE-DF8B1EEE4D0A}"/>
          </ac:spMkLst>
        </pc:spChg>
        <pc:spChg chg="mod">
          <ac:chgData name="Mohammad Sonji (Student)" userId="95cc00cf-3b7c-4b6f-bc46-1865d94ee68f" providerId="ADAL" clId="{94EDE55D-327F-4ABC-A235-798260111389}" dt="2023-10-20T13:52:33.977" v="2676"/>
          <ac:spMkLst>
            <pc:docMk/>
            <pc:sldMk cId="1693348743" sldId="291"/>
            <ac:spMk id="7" creationId="{D736E282-18F1-BF65-3E7A-F72E75F635F9}"/>
          </ac:spMkLst>
        </pc:spChg>
        <pc:spChg chg="mod">
          <ac:chgData name="Mohammad Sonji (Student)" userId="95cc00cf-3b7c-4b6f-bc46-1865d94ee68f" providerId="ADAL" clId="{94EDE55D-327F-4ABC-A235-798260111389}" dt="2023-10-20T13:52:49.088" v="2678"/>
          <ac:spMkLst>
            <pc:docMk/>
            <pc:sldMk cId="1693348743" sldId="291"/>
            <ac:spMk id="8" creationId="{EA812045-D74A-746B-07BF-3F6C960EB0F5}"/>
          </ac:spMkLst>
        </pc:spChg>
        <pc:spChg chg="mod">
          <ac:chgData name="Mohammad Sonji (Student)" userId="95cc00cf-3b7c-4b6f-bc46-1865d94ee68f" providerId="ADAL" clId="{94EDE55D-327F-4ABC-A235-798260111389}" dt="2023-10-20T13:52:49.088" v="2678"/>
          <ac:spMkLst>
            <pc:docMk/>
            <pc:sldMk cId="1693348743" sldId="291"/>
            <ac:spMk id="9" creationId="{2C2D6985-A9AB-DAF0-4042-620BBE268CDE}"/>
          </ac:spMkLst>
        </pc:spChg>
        <pc:spChg chg="mod">
          <ac:chgData name="Mohammad Sonji (Student)" userId="95cc00cf-3b7c-4b6f-bc46-1865d94ee68f" providerId="ADAL" clId="{94EDE55D-327F-4ABC-A235-798260111389}" dt="2023-10-20T13:52:49.088" v="2678"/>
          <ac:spMkLst>
            <pc:docMk/>
            <pc:sldMk cId="1693348743" sldId="291"/>
            <ac:spMk id="10" creationId="{09E24744-6CB1-BE3C-64E5-B56DD83BC0E2}"/>
          </ac:spMkLst>
        </pc:spChg>
        <pc:spChg chg="mod">
          <ac:chgData name="Mohammad Sonji (Student)" userId="95cc00cf-3b7c-4b6f-bc46-1865d94ee68f" providerId="ADAL" clId="{94EDE55D-327F-4ABC-A235-798260111389}" dt="2023-10-20T13:52:49.088" v="2678"/>
          <ac:spMkLst>
            <pc:docMk/>
            <pc:sldMk cId="1693348743" sldId="291"/>
            <ac:spMk id="13" creationId="{1C1525BF-516C-A111-1D77-F894B256737E}"/>
          </ac:spMkLst>
        </pc:spChg>
        <pc:spChg chg="mod">
          <ac:chgData name="Mohammad Sonji (Student)" userId="95cc00cf-3b7c-4b6f-bc46-1865d94ee68f" providerId="ADAL" clId="{94EDE55D-327F-4ABC-A235-798260111389}" dt="2023-10-20T13:52:49.088" v="2678"/>
          <ac:spMkLst>
            <pc:docMk/>
            <pc:sldMk cId="1693348743" sldId="291"/>
            <ac:spMk id="14" creationId="{F7F4A747-5A83-A7C9-F947-C966548D4372}"/>
          </ac:spMkLst>
        </pc:spChg>
        <pc:spChg chg="mod">
          <ac:chgData name="Mohammad Sonji (Student)" userId="95cc00cf-3b7c-4b6f-bc46-1865d94ee68f" providerId="ADAL" clId="{94EDE55D-327F-4ABC-A235-798260111389}" dt="2023-10-20T13:53:17.007" v="2685" actId="1076"/>
          <ac:spMkLst>
            <pc:docMk/>
            <pc:sldMk cId="1693348743" sldId="291"/>
            <ac:spMk id="16" creationId="{26F4C6FB-EFA3-8901-3DFF-DDDF2F165B9C}"/>
          </ac:spMkLst>
        </pc:spChg>
        <pc:spChg chg="mod">
          <ac:chgData name="Mohammad Sonji (Student)" userId="95cc00cf-3b7c-4b6f-bc46-1865d94ee68f" providerId="ADAL" clId="{94EDE55D-327F-4ABC-A235-798260111389}" dt="2023-10-20T13:52:49.088" v="2678"/>
          <ac:spMkLst>
            <pc:docMk/>
            <pc:sldMk cId="1693348743" sldId="291"/>
            <ac:spMk id="17" creationId="{B31B4126-755F-E0DB-7847-5CB5B518E5A9}"/>
          </ac:spMkLst>
        </pc:spChg>
        <pc:spChg chg="mod">
          <ac:chgData name="Mohammad Sonji (Student)" userId="95cc00cf-3b7c-4b6f-bc46-1865d94ee68f" providerId="ADAL" clId="{94EDE55D-327F-4ABC-A235-798260111389}" dt="2023-10-20T13:52:49.088" v="2678"/>
          <ac:spMkLst>
            <pc:docMk/>
            <pc:sldMk cId="1693348743" sldId="291"/>
            <ac:spMk id="18" creationId="{803E628D-9A01-28C8-8976-061FEB0DF55F}"/>
          </ac:spMkLst>
        </pc:spChg>
        <pc:spChg chg="mod">
          <ac:chgData name="Mohammad Sonji (Student)" userId="95cc00cf-3b7c-4b6f-bc46-1865d94ee68f" providerId="ADAL" clId="{94EDE55D-327F-4ABC-A235-798260111389}" dt="2023-10-20T13:52:49.088" v="2678"/>
          <ac:spMkLst>
            <pc:docMk/>
            <pc:sldMk cId="1693348743" sldId="291"/>
            <ac:spMk id="19" creationId="{8AC692D2-E70C-12A0-0B22-8D12520A4A4D}"/>
          </ac:spMkLst>
        </pc:spChg>
        <pc:spChg chg="mod">
          <ac:chgData name="Mohammad Sonji (Student)" userId="95cc00cf-3b7c-4b6f-bc46-1865d94ee68f" providerId="ADAL" clId="{94EDE55D-327F-4ABC-A235-798260111389}" dt="2023-10-20T13:52:49.088" v="2678"/>
          <ac:spMkLst>
            <pc:docMk/>
            <pc:sldMk cId="1693348743" sldId="291"/>
            <ac:spMk id="20" creationId="{CAA34BD1-DAC0-1CB1-C010-E479DE2F6D90}"/>
          </ac:spMkLst>
        </pc:spChg>
        <pc:spChg chg="mod">
          <ac:chgData name="Mohammad Sonji (Student)" userId="95cc00cf-3b7c-4b6f-bc46-1865d94ee68f" providerId="ADAL" clId="{94EDE55D-327F-4ABC-A235-798260111389}" dt="2023-10-23T14:53:51.558" v="2713"/>
          <ac:spMkLst>
            <pc:docMk/>
            <pc:sldMk cId="1693348743" sldId="291"/>
            <ac:spMk id="40" creationId="{3998D59E-FA88-F485-C722-45F3E228E1AA}"/>
          </ac:spMkLst>
        </pc:spChg>
        <pc:spChg chg="mod">
          <ac:chgData name="Mohammad Sonji (Student)" userId="95cc00cf-3b7c-4b6f-bc46-1865d94ee68f" providerId="ADAL" clId="{94EDE55D-327F-4ABC-A235-798260111389}" dt="2023-10-23T14:53:51.558" v="2713"/>
          <ac:spMkLst>
            <pc:docMk/>
            <pc:sldMk cId="1693348743" sldId="291"/>
            <ac:spMk id="41" creationId="{737979E6-5329-D502-1840-EA99CD81441B}"/>
          </ac:spMkLst>
        </pc:spChg>
        <pc:spChg chg="mod">
          <ac:chgData name="Mohammad Sonji (Student)" userId="95cc00cf-3b7c-4b6f-bc46-1865d94ee68f" providerId="ADAL" clId="{94EDE55D-327F-4ABC-A235-798260111389}" dt="2023-10-23T14:53:51.558" v="2713"/>
          <ac:spMkLst>
            <pc:docMk/>
            <pc:sldMk cId="1693348743" sldId="291"/>
            <ac:spMk id="46" creationId="{F8965501-3D8C-9325-BBA3-4331F8582F33}"/>
          </ac:spMkLst>
        </pc:spChg>
        <pc:spChg chg="mod">
          <ac:chgData name="Mohammad Sonji (Student)" userId="95cc00cf-3b7c-4b6f-bc46-1865d94ee68f" providerId="ADAL" clId="{94EDE55D-327F-4ABC-A235-798260111389}" dt="2023-10-23T14:53:51.558" v="2713"/>
          <ac:spMkLst>
            <pc:docMk/>
            <pc:sldMk cId="1693348743" sldId="291"/>
            <ac:spMk id="47" creationId="{68F01CF6-631E-2C41-8D3D-DFFA48798617}"/>
          </ac:spMkLst>
        </pc:spChg>
        <pc:spChg chg="mod">
          <ac:chgData name="Mohammad Sonji (Student)" userId="95cc00cf-3b7c-4b6f-bc46-1865d94ee68f" providerId="ADAL" clId="{94EDE55D-327F-4ABC-A235-798260111389}" dt="2023-10-23T14:53:51.558" v="2713"/>
          <ac:spMkLst>
            <pc:docMk/>
            <pc:sldMk cId="1693348743" sldId="291"/>
            <ac:spMk id="48" creationId="{27CC4B79-8132-F260-44AE-6737D6E3E01E}"/>
          </ac:spMkLst>
        </pc:spChg>
        <pc:spChg chg="mod">
          <ac:chgData name="Mohammad Sonji (Student)" userId="95cc00cf-3b7c-4b6f-bc46-1865d94ee68f" providerId="ADAL" clId="{94EDE55D-327F-4ABC-A235-798260111389}" dt="2023-10-23T14:53:51.558" v="2713"/>
          <ac:spMkLst>
            <pc:docMk/>
            <pc:sldMk cId="1693348743" sldId="291"/>
            <ac:spMk id="53" creationId="{41908114-37B8-71C0-4106-67BD84BD13F9}"/>
          </ac:spMkLst>
        </pc:spChg>
        <pc:spChg chg="mod">
          <ac:chgData name="Mohammad Sonji (Student)" userId="95cc00cf-3b7c-4b6f-bc46-1865d94ee68f" providerId="ADAL" clId="{94EDE55D-327F-4ABC-A235-798260111389}" dt="2023-10-23T14:53:51.558" v="2713"/>
          <ac:spMkLst>
            <pc:docMk/>
            <pc:sldMk cId="1693348743" sldId="291"/>
            <ac:spMk id="54" creationId="{95AB8CFB-2DED-5B82-828A-27B4469E9CC4}"/>
          </ac:spMkLst>
        </pc:spChg>
        <pc:spChg chg="mod">
          <ac:chgData name="Mohammad Sonji (Student)" userId="95cc00cf-3b7c-4b6f-bc46-1865d94ee68f" providerId="ADAL" clId="{94EDE55D-327F-4ABC-A235-798260111389}" dt="2023-10-23T14:53:51.558" v="2713"/>
          <ac:spMkLst>
            <pc:docMk/>
            <pc:sldMk cId="1693348743" sldId="291"/>
            <ac:spMk id="55" creationId="{50D03DF0-1B83-98C4-2F12-D579E5FB5140}"/>
          </ac:spMkLst>
        </pc:spChg>
        <pc:spChg chg="mod">
          <ac:chgData name="Mohammad Sonji (Student)" userId="95cc00cf-3b7c-4b6f-bc46-1865d94ee68f" providerId="ADAL" clId="{94EDE55D-327F-4ABC-A235-798260111389}" dt="2023-10-23T14:53:51.558" v="2713"/>
          <ac:spMkLst>
            <pc:docMk/>
            <pc:sldMk cId="1693348743" sldId="291"/>
            <ac:spMk id="60" creationId="{28D9536E-BC60-6863-6A76-345B680FA3B1}"/>
          </ac:spMkLst>
        </pc:spChg>
        <pc:spChg chg="mod">
          <ac:chgData name="Mohammad Sonji (Student)" userId="95cc00cf-3b7c-4b6f-bc46-1865d94ee68f" providerId="ADAL" clId="{94EDE55D-327F-4ABC-A235-798260111389}" dt="2023-10-23T14:53:51.558" v="2713"/>
          <ac:spMkLst>
            <pc:docMk/>
            <pc:sldMk cId="1693348743" sldId="291"/>
            <ac:spMk id="61" creationId="{F6204086-BF04-A979-FF7B-4FDB4F5AC06F}"/>
          </ac:spMkLst>
        </pc:spChg>
        <pc:spChg chg="mod">
          <ac:chgData name="Mohammad Sonji (Student)" userId="95cc00cf-3b7c-4b6f-bc46-1865d94ee68f" providerId="ADAL" clId="{94EDE55D-327F-4ABC-A235-798260111389}" dt="2023-10-23T14:53:51.558" v="2713"/>
          <ac:spMkLst>
            <pc:docMk/>
            <pc:sldMk cId="1693348743" sldId="291"/>
            <ac:spMk id="65" creationId="{850440C6-9E84-B683-7FBB-CBEE3A42BDA5}"/>
          </ac:spMkLst>
        </pc:spChg>
        <pc:spChg chg="mod">
          <ac:chgData name="Mohammad Sonji (Student)" userId="95cc00cf-3b7c-4b6f-bc46-1865d94ee68f" providerId="ADAL" clId="{94EDE55D-327F-4ABC-A235-798260111389}" dt="2023-10-23T14:53:51.558" v="2713"/>
          <ac:spMkLst>
            <pc:docMk/>
            <pc:sldMk cId="1693348743" sldId="291"/>
            <ac:spMk id="66" creationId="{FB6E57E4-F68B-75EA-C014-047064F3DD4B}"/>
          </ac:spMkLst>
        </pc:spChg>
        <pc:spChg chg="mod">
          <ac:chgData name="Mohammad Sonji (Student)" userId="95cc00cf-3b7c-4b6f-bc46-1865d94ee68f" providerId="ADAL" clId="{94EDE55D-327F-4ABC-A235-798260111389}" dt="2023-10-23T14:53:51.558" v="2713"/>
          <ac:spMkLst>
            <pc:docMk/>
            <pc:sldMk cId="1693348743" sldId="291"/>
            <ac:spMk id="71" creationId="{CBCCC726-AD4B-B32C-3B5B-01E4FC656F5F}"/>
          </ac:spMkLst>
        </pc:spChg>
        <pc:spChg chg="mod">
          <ac:chgData name="Mohammad Sonji (Student)" userId="95cc00cf-3b7c-4b6f-bc46-1865d94ee68f" providerId="ADAL" clId="{94EDE55D-327F-4ABC-A235-798260111389}" dt="2023-10-23T14:53:51.558" v="2713"/>
          <ac:spMkLst>
            <pc:docMk/>
            <pc:sldMk cId="1693348743" sldId="291"/>
            <ac:spMk id="72" creationId="{51E3E928-C3E2-E892-F26F-46556FE34A61}"/>
          </ac:spMkLst>
        </pc:spChg>
        <pc:spChg chg="mod">
          <ac:chgData name="Mohammad Sonji (Student)" userId="95cc00cf-3b7c-4b6f-bc46-1865d94ee68f" providerId="ADAL" clId="{94EDE55D-327F-4ABC-A235-798260111389}" dt="2023-10-23T14:53:51.558" v="2713"/>
          <ac:spMkLst>
            <pc:docMk/>
            <pc:sldMk cId="1693348743" sldId="291"/>
            <ac:spMk id="73" creationId="{4B5BA92B-8687-039D-B0BF-CD0CC40CB4B6}"/>
          </ac:spMkLst>
        </pc:spChg>
        <pc:spChg chg="mod">
          <ac:chgData name="Mohammad Sonji (Student)" userId="95cc00cf-3b7c-4b6f-bc46-1865d94ee68f" providerId="ADAL" clId="{94EDE55D-327F-4ABC-A235-798260111389}" dt="2023-10-23T14:53:51.558" v="2713"/>
          <ac:spMkLst>
            <pc:docMk/>
            <pc:sldMk cId="1693348743" sldId="291"/>
            <ac:spMk id="78" creationId="{601983A6-D72B-1158-4952-830CEFA96874}"/>
          </ac:spMkLst>
        </pc:spChg>
        <pc:spChg chg="mod">
          <ac:chgData name="Mohammad Sonji (Student)" userId="95cc00cf-3b7c-4b6f-bc46-1865d94ee68f" providerId="ADAL" clId="{94EDE55D-327F-4ABC-A235-798260111389}" dt="2023-10-23T14:53:51.558" v="2713"/>
          <ac:spMkLst>
            <pc:docMk/>
            <pc:sldMk cId="1693348743" sldId="291"/>
            <ac:spMk id="79" creationId="{0F257BD6-B758-2B72-FFA9-A23AAF273FFE}"/>
          </ac:spMkLst>
        </pc:spChg>
        <pc:spChg chg="mod">
          <ac:chgData name="Mohammad Sonji (Student)" userId="95cc00cf-3b7c-4b6f-bc46-1865d94ee68f" providerId="ADAL" clId="{94EDE55D-327F-4ABC-A235-798260111389}" dt="2023-10-23T14:53:51.558" v="2713"/>
          <ac:spMkLst>
            <pc:docMk/>
            <pc:sldMk cId="1693348743" sldId="291"/>
            <ac:spMk id="80" creationId="{C1084EB9-80FC-0749-AD6E-E09682408DA9}"/>
          </ac:spMkLst>
        </pc:spChg>
        <pc:spChg chg="mod">
          <ac:chgData name="Mohammad Sonji (Student)" userId="95cc00cf-3b7c-4b6f-bc46-1865d94ee68f" providerId="ADAL" clId="{94EDE55D-327F-4ABC-A235-798260111389}" dt="2023-10-23T14:53:51.558" v="2713"/>
          <ac:spMkLst>
            <pc:docMk/>
            <pc:sldMk cId="1693348743" sldId="291"/>
            <ac:spMk id="85" creationId="{1EB29BAC-F376-E450-E83A-61A7FF429907}"/>
          </ac:spMkLst>
        </pc:spChg>
        <pc:spChg chg="mod">
          <ac:chgData name="Mohammad Sonji (Student)" userId="95cc00cf-3b7c-4b6f-bc46-1865d94ee68f" providerId="ADAL" clId="{94EDE55D-327F-4ABC-A235-798260111389}" dt="2023-10-23T14:53:51.558" v="2713"/>
          <ac:spMkLst>
            <pc:docMk/>
            <pc:sldMk cId="1693348743" sldId="291"/>
            <ac:spMk id="86" creationId="{4D3C32B9-B344-B96F-19B0-A4506C6E880E}"/>
          </ac:spMkLst>
        </pc:spChg>
        <pc:spChg chg="mod">
          <ac:chgData name="Mohammad Sonji (Student)" userId="95cc00cf-3b7c-4b6f-bc46-1865d94ee68f" providerId="ADAL" clId="{94EDE55D-327F-4ABC-A235-798260111389}" dt="2023-10-23T14:53:51.558" v="2713"/>
          <ac:spMkLst>
            <pc:docMk/>
            <pc:sldMk cId="1693348743" sldId="291"/>
            <ac:spMk id="90" creationId="{6292532D-21CE-0AD6-5B00-007AA44C9B1C}"/>
          </ac:spMkLst>
        </pc:spChg>
        <pc:spChg chg="mod">
          <ac:chgData name="Mohammad Sonji (Student)" userId="95cc00cf-3b7c-4b6f-bc46-1865d94ee68f" providerId="ADAL" clId="{94EDE55D-327F-4ABC-A235-798260111389}" dt="2023-10-23T14:53:51.558" v="2713"/>
          <ac:spMkLst>
            <pc:docMk/>
            <pc:sldMk cId="1693348743" sldId="291"/>
            <ac:spMk id="91" creationId="{0F211C40-E20D-4066-262C-EF16C460004B}"/>
          </ac:spMkLst>
        </pc:spChg>
        <pc:spChg chg="mod">
          <ac:chgData name="Mohammad Sonji (Student)" userId="95cc00cf-3b7c-4b6f-bc46-1865d94ee68f" providerId="ADAL" clId="{94EDE55D-327F-4ABC-A235-798260111389}" dt="2023-10-23T14:53:51.558" v="2713"/>
          <ac:spMkLst>
            <pc:docMk/>
            <pc:sldMk cId="1693348743" sldId="291"/>
            <ac:spMk id="96" creationId="{6964D5F9-A59F-20D1-335A-938875C20B2A}"/>
          </ac:spMkLst>
        </pc:spChg>
        <pc:spChg chg="mod">
          <ac:chgData name="Mohammad Sonji (Student)" userId="95cc00cf-3b7c-4b6f-bc46-1865d94ee68f" providerId="ADAL" clId="{94EDE55D-327F-4ABC-A235-798260111389}" dt="2023-10-23T14:53:51.558" v="2713"/>
          <ac:spMkLst>
            <pc:docMk/>
            <pc:sldMk cId="1693348743" sldId="291"/>
            <ac:spMk id="97" creationId="{F9666AD5-273A-8CA6-D5AE-ACB5144C9CDE}"/>
          </ac:spMkLst>
        </pc:spChg>
        <pc:spChg chg="mod">
          <ac:chgData name="Mohammad Sonji (Student)" userId="95cc00cf-3b7c-4b6f-bc46-1865d94ee68f" providerId="ADAL" clId="{94EDE55D-327F-4ABC-A235-798260111389}" dt="2023-10-23T14:53:51.558" v="2713"/>
          <ac:spMkLst>
            <pc:docMk/>
            <pc:sldMk cId="1693348743" sldId="291"/>
            <ac:spMk id="98" creationId="{0394CD1E-8C0E-39E2-74DD-66800760E64C}"/>
          </ac:spMkLst>
        </pc:spChg>
        <pc:spChg chg="mod">
          <ac:chgData name="Mohammad Sonji (Student)" userId="95cc00cf-3b7c-4b6f-bc46-1865d94ee68f" providerId="ADAL" clId="{94EDE55D-327F-4ABC-A235-798260111389}" dt="2023-10-23T14:53:51.558" v="2713"/>
          <ac:spMkLst>
            <pc:docMk/>
            <pc:sldMk cId="1693348743" sldId="291"/>
            <ac:spMk id="103" creationId="{81C07AD2-B362-CADA-EADC-250678251CAF}"/>
          </ac:spMkLst>
        </pc:spChg>
        <pc:spChg chg="mod">
          <ac:chgData name="Mohammad Sonji (Student)" userId="95cc00cf-3b7c-4b6f-bc46-1865d94ee68f" providerId="ADAL" clId="{94EDE55D-327F-4ABC-A235-798260111389}" dt="2023-10-23T14:53:51.558" v="2713"/>
          <ac:spMkLst>
            <pc:docMk/>
            <pc:sldMk cId="1693348743" sldId="291"/>
            <ac:spMk id="104" creationId="{A4B1901C-B2B5-2A60-2557-AFFD684C5CC7}"/>
          </ac:spMkLst>
        </pc:spChg>
        <pc:spChg chg="mod">
          <ac:chgData name="Mohammad Sonji (Student)" userId="95cc00cf-3b7c-4b6f-bc46-1865d94ee68f" providerId="ADAL" clId="{94EDE55D-327F-4ABC-A235-798260111389}" dt="2023-10-23T14:53:51.558" v="2713"/>
          <ac:spMkLst>
            <pc:docMk/>
            <pc:sldMk cId="1693348743" sldId="291"/>
            <ac:spMk id="105" creationId="{8307D598-19DE-D398-0F22-5D5750175773}"/>
          </ac:spMkLst>
        </pc:spChg>
        <pc:spChg chg="mod">
          <ac:chgData name="Mohammad Sonji (Student)" userId="95cc00cf-3b7c-4b6f-bc46-1865d94ee68f" providerId="ADAL" clId="{94EDE55D-327F-4ABC-A235-798260111389}" dt="2023-10-23T14:53:51.558" v="2713"/>
          <ac:spMkLst>
            <pc:docMk/>
            <pc:sldMk cId="1693348743" sldId="291"/>
            <ac:spMk id="110" creationId="{16A2BADC-F93E-249C-F42E-0942B1AD30B0}"/>
          </ac:spMkLst>
        </pc:spChg>
        <pc:spChg chg="mod">
          <ac:chgData name="Mohammad Sonji (Student)" userId="95cc00cf-3b7c-4b6f-bc46-1865d94ee68f" providerId="ADAL" clId="{94EDE55D-327F-4ABC-A235-798260111389}" dt="2023-10-23T14:53:51.558" v="2713"/>
          <ac:spMkLst>
            <pc:docMk/>
            <pc:sldMk cId="1693348743" sldId="291"/>
            <ac:spMk id="111" creationId="{F8A37DE1-5937-E5C4-ED65-0D14DAD3DAAF}"/>
          </ac:spMkLst>
        </pc:spChg>
        <pc:spChg chg="mod">
          <ac:chgData name="Mohammad Sonji (Student)" userId="95cc00cf-3b7c-4b6f-bc46-1865d94ee68f" providerId="ADAL" clId="{94EDE55D-327F-4ABC-A235-798260111389}" dt="2023-10-23T14:53:51.558" v="2713"/>
          <ac:spMkLst>
            <pc:docMk/>
            <pc:sldMk cId="1693348743" sldId="291"/>
            <ac:spMk id="115" creationId="{E6C8A639-531D-F15C-A2F3-F6E24225FC72}"/>
          </ac:spMkLst>
        </pc:spChg>
        <pc:spChg chg="mod">
          <ac:chgData name="Mohammad Sonji (Student)" userId="95cc00cf-3b7c-4b6f-bc46-1865d94ee68f" providerId="ADAL" clId="{94EDE55D-327F-4ABC-A235-798260111389}" dt="2023-10-23T14:53:51.558" v="2713"/>
          <ac:spMkLst>
            <pc:docMk/>
            <pc:sldMk cId="1693348743" sldId="291"/>
            <ac:spMk id="116" creationId="{CC89F587-8555-718D-5B9A-1D3D8CA40A28}"/>
          </ac:spMkLst>
        </pc:spChg>
        <pc:spChg chg="mod">
          <ac:chgData name="Mohammad Sonji (Student)" userId="95cc00cf-3b7c-4b6f-bc46-1865d94ee68f" providerId="ADAL" clId="{94EDE55D-327F-4ABC-A235-798260111389}" dt="2023-10-23T14:53:51.558" v="2713"/>
          <ac:spMkLst>
            <pc:docMk/>
            <pc:sldMk cId="1693348743" sldId="291"/>
            <ac:spMk id="121" creationId="{38D62993-E4C1-0D0E-91AF-76F7E995611E}"/>
          </ac:spMkLst>
        </pc:spChg>
        <pc:spChg chg="mod">
          <ac:chgData name="Mohammad Sonji (Student)" userId="95cc00cf-3b7c-4b6f-bc46-1865d94ee68f" providerId="ADAL" clId="{94EDE55D-327F-4ABC-A235-798260111389}" dt="2023-10-23T14:53:51.558" v="2713"/>
          <ac:spMkLst>
            <pc:docMk/>
            <pc:sldMk cId="1693348743" sldId="291"/>
            <ac:spMk id="122" creationId="{391084B9-634C-8666-DC98-D990F50F7507}"/>
          </ac:spMkLst>
        </pc:spChg>
        <pc:spChg chg="mod">
          <ac:chgData name="Mohammad Sonji (Student)" userId="95cc00cf-3b7c-4b6f-bc46-1865d94ee68f" providerId="ADAL" clId="{94EDE55D-327F-4ABC-A235-798260111389}" dt="2023-10-23T14:53:51.558" v="2713"/>
          <ac:spMkLst>
            <pc:docMk/>
            <pc:sldMk cId="1693348743" sldId="291"/>
            <ac:spMk id="123" creationId="{174B04FF-E771-2CE1-04B4-186B8DDDB0E1}"/>
          </ac:spMkLst>
        </pc:spChg>
        <pc:spChg chg="mod">
          <ac:chgData name="Mohammad Sonji (Student)" userId="95cc00cf-3b7c-4b6f-bc46-1865d94ee68f" providerId="ADAL" clId="{94EDE55D-327F-4ABC-A235-798260111389}" dt="2023-10-23T14:53:51.558" v="2713"/>
          <ac:spMkLst>
            <pc:docMk/>
            <pc:sldMk cId="1693348743" sldId="291"/>
            <ac:spMk id="128" creationId="{5F9E0CC9-FA27-41D4-9DC5-0B7DF5926FCF}"/>
          </ac:spMkLst>
        </pc:spChg>
        <pc:spChg chg="mod">
          <ac:chgData name="Mohammad Sonji (Student)" userId="95cc00cf-3b7c-4b6f-bc46-1865d94ee68f" providerId="ADAL" clId="{94EDE55D-327F-4ABC-A235-798260111389}" dt="2023-10-23T14:53:51.558" v="2713"/>
          <ac:spMkLst>
            <pc:docMk/>
            <pc:sldMk cId="1693348743" sldId="291"/>
            <ac:spMk id="129" creationId="{BD907E45-EBEB-B242-D3CB-9D3E0C8FE0C3}"/>
          </ac:spMkLst>
        </pc:spChg>
        <pc:spChg chg="mod">
          <ac:chgData name="Mohammad Sonji (Student)" userId="95cc00cf-3b7c-4b6f-bc46-1865d94ee68f" providerId="ADAL" clId="{94EDE55D-327F-4ABC-A235-798260111389}" dt="2023-10-23T14:53:51.558" v="2713"/>
          <ac:spMkLst>
            <pc:docMk/>
            <pc:sldMk cId="1693348743" sldId="291"/>
            <ac:spMk id="130" creationId="{84597367-CC7A-1C28-892D-F7C93E5871B5}"/>
          </ac:spMkLst>
        </pc:spChg>
        <pc:spChg chg="mod">
          <ac:chgData name="Mohammad Sonji (Student)" userId="95cc00cf-3b7c-4b6f-bc46-1865d94ee68f" providerId="ADAL" clId="{94EDE55D-327F-4ABC-A235-798260111389}" dt="2023-10-23T14:53:51.558" v="2713"/>
          <ac:spMkLst>
            <pc:docMk/>
            <pc:sldMk cId="1693348743" sldId="291"/>
            <ac:spMk id="135" creationId="{4E0F7D5B-BF1F-206E-E3DC-37081968624F}"/>
          </ac:spMkLst>
        </pc:spChg>
        <pc:spChg chg="mod">
          <ac:chgData name="Mohammad Sonji (Student)" userId="95cc00cf-3b7c-4b6f-bc46-1865d94ee68f" providerId="ADAL" clId="{94EDE55D-327F-4ABC-A235-798260111389}" dt="2023-10-23T14:53:51.558" v="2713"/>
          <ac:spMkLst>
            <pc:docMk/>
            <pc:sldMk cId="1693348743" sldId="291"/>
            <ac:spMk id="136" creationId="{C57157B8-C374-A2C2-8BA4-4868EFD49D11}"/>
          </ac:spMkLst>
        </pc:spChg>
        <pc:spChg chg="mod">
          <ac:chgData name="Mohammad Sonji (Student)" userId="95cc00cf-3b7c-4b6f-bc46-1865d94ee68f" providerId="ADAL" clId="{94EDE55D-327F-4ABC-A235-798260111389}" dt="2023-10-23T14:53:51.558" v="2713"/>
          <ac:spMkLst>
            <pc:docMk/>
            <pc:sldMk cId="1693348743" sldId="291"/>
            <ac:spMk id="140" creationId="{F371BF98-6570-7C97-C130-B753EAB4145F}"/>
          </ac:spMkLst>
        </pc:spChg>
        <pc:spChg chg="mod">
          <ac:chgData name="Mohammad Sonji (Student)" userId="95cc00cf-3b7c-4b6f-bc46-1865d94ee68f" providerId="ADAL" clId="{94EDE55D-327F-4ABC-A235-798260111389}" dt="2023-10-23T14:53:51.558" v="2713"/>
          <ac:spMkLst>
            <pc:docMk/>
            <pc:sldMk cId="1693348743" sldId="291"/>
            <ac:spMk id="141" creationId="{52086AB9-1E13-CCBD-6732-8319366B4768}"/>
          </ac:spMkLst>
        </pc:spChg>
        <pc:spChg chg="mod">
          <ac:chgData name="Mohammad Sonji (Student)" userId="95cc00cf-3b7c-4b6f-bc46-1865d94ee68f" providerId="ADAL" clId="{94EDE55D-327F-4ABC-A235-798260111389}" dt="2023-10-23T14:53:51.558" v="2713"/>
          <ac:spMkLst>
            <pc:docMk/>
            <pc:sldMk cId="1693348743" sldId="291"/>
            <ac:spMk id="146" creationId="{24B5CED3-8D84-B562-02A7-BBA1B9902F10}"/>
          </ac:spMkLst>
        </pc:spChg>
        <pc:spChg chg="mod">
          <ac:chgData name="Mohammad Sonji (Student)" userId="95cc00cf-3b7c-4b6f-bc46-1865d94ee68f" providerId="ADAL" clId="{94EDE55D-327F-4ABC-A235-798260111389}" dt="2023-10-23T14:53:51.558" v="2713"/>
          <ac:spMkLst>
            <pc:docMk/>
            <pc:sldMk cId="1693348743" sldId="291"/>
            <ac:spMk id="147" creationId="{EEE7778A-4266-ED19-F3DF-2290AD9CAF0E}"/>
          </ac:spMkLst>
        </pc:spChg>
        <pc:spChg chg="mod">
          <ac:chgData name="Mohammad Sonji (Student)" userId="95cc00cf-3b7c-4b6f-bc46-1865d94ee68f" providerId="ADAL" clId="{94EDE55D-327F-4ABC-A235-798260111389}" dt="2023-10-23T14:53:51.558" v="2713"/>
          <ac:spMkLst>
            <pc:docMk/>
            <pc:sldMk cId="1693348743" sldId="291"/>
            <ac:spMk id="148" creationId="{783201BE-52F0-4873-E917-740DCCB7500C}"/>
          </ac:spMkLst>
        </pc:spChg>
        <pc:spChg chg="mod">
          <ac:chgData name="Mohammad Sonji (Student)" userId="95cc00cf-3b7c-4b6f-bc46-1865d94ee68f" providerId="ADAL" clId="{94EDE55D-327F-4ABC-A235-798260111389}" dt="2023-10-23T14:53:51.558" v="2713"/>
          <ac:spMkLst>
            <pc:docMk/>
            <pc:sldMk cId="1693348743" sldId="291"/>
            <ac:spMk id="153" creationId="{F986D99C-8D1B-3427-4744-3FFBEE3452C4}"/>
          </ac:spMkLst>
        </pc:spChg>
        <pc:spChg chg="mod">
          <ac:chgData name="Mohammad Sonji (Student)" userId="95cc00cf-3b7c-4b6f-bc46-1865d94ee68f" providerId="ADAL" clId="{94EDE55D-327F-4ABC-A235-798260111389}" dt="2023-10-23T14:53:51.558" v="2713"/>
          <ac:spMkLst>
            <pc:docMk/>
            <pc:sldMk cId="1693348743" sldId="291"/>
            <ac:spMk id="154" creationId="{1705FA7F-8ACD-1236-F720-FE189B6922B4}"/>
          </ac:spMkLst>
        </pc:spChg>
        <pc:spChg chg="mod">
          <ac:chgData name="Mohammad Sonji (Student)" userId="95cc00cf-3b7c-4b6f-bc46-1865d94ee68f" providerId="ADAL" clId="{94EDE55D-327F-4ABC-A235-798260111389}" dt="2023-10-23T14:53:51.558" v="2713"/>
          <ac:spMkLst>
            <pc:docMk/>
            <pc:sldMk cId="1693348743" sldId="291"/>
            <ac:spMk id="155" creationId="{8B0F3101-C33B-B005-C152-4D303CC306BF}"/>
          </ac:spMkLst>
        </pc:spChg>
        <pc:spChg chg="mod">
          <ac:chgData name="Mohammad Sonji (Student)" userId="95cc00cf-3b7c-4b6f-bc46-1865d94ee68f" providerId="ADAL" clId="{94EDE55D-327F-4ABC-A235-798260111389}" dt="2023-10-23T14:53:51.558" v="2713"/>
          <ac:spMkLst>
            <pc:docMk/>
            <pc:sldMk cId="1693348743" sldId="291"/>
            <ac:spMk id="160" creationId="{8F9FDA68-92EA-4397-EABA-95265A18EFFD}"/>
          </ac:spMkLst>
        </pc:spChg>
        <pc:spChg chg="mod">
          <ac:chgData name="Mohammad Sonji (Student)" userId="95cc00cf-3b7c-4b6f-bc46-1865d94ee68f" providerId="ADAL" clId="{94EDE55D-327F-4ABC-A235-798260111389}" dt="2023-10-23T14:53:51.558" v="2713"/>
          <ac:spMkLst>
            <pc:docMk/>
            <pc:sldMk cId="1693348743" sldId="291"/>
            <ac:spMk id="161" creationId="{152F249E-99C2-6C5B-E738-3AAD0A2448A3}"/>
          </ac:spMkLst>
        </pc:spChg>
        <pc:spChg chg="mod">
          <ac:chgData name="Mohammad Sonji (Student)" userId="95cc00cf-3b7c-4b6f-bc46-1865d94ee68f" providerId="ADAL" clId="{94EDE55D-327F-4ABC-A235-798260111389}" dt="2023-10-23T14:53:51.558" v="2713"/>
          <ac:spMkLst>
            <pc:docMk/>
            <pc:sldMk cId="1693348743" sldId="291"/>
            <ac:spMk id="165" creationId="{EE0C86E5-DE02-FF58-6035-A6F94ABD9C7E}"/>
          </ac:spMkLst>
        </pc:spChg>
        <pc:spChg chg="mod">
          <ac:chgData name="Mohammad Sonji (Student)" userId="95cc00cf-3b7c-4b6f-bc46-1865d94ee68f" providerId="ADAL" clId="{94EDE55D-327F-4ABC-A235-798260111389}" dt="2023-10-23T14:53:51.558" v="2713"/>
          <ac:spMkLst>
            <pc:docMk/>
            <pc:sldMk cId="1693348743" sldId="291"/>
            <ac:spMk id="166" creationId="{A5F584DB-EAC0-CFF7-BBAB-4D23FAB17C51}"/>
          </ac:spMkLst>
        </pc:spChg>
        <pc:spChg chg="mod">
          <ac:chgData name="Mohammad Sonji (Student)" userId="95cc00cf-3b7c-4b6f-bc46-1865d94ee68f" providerId="ADAL" clId="{94EDE55D-327F-4ABC-A235-798260111389}" dt="2023-10-23T14:53:51.558" v="2713"/>
          <ac:spMkLst>
            <pc:docMk/>
            <pc:sldMk cId="1693348743" sldId="291"/>
            <ac:spMk id="171" creationId="{18000BC1-C65E-33C0-FEDB-FDEC5ADACB37}"/>
          </ac:spMkLst>
        </pc:spChg>
        <pc:spChg chg="mod">
          <ac:chgData name="Mohammad Sonji (Student)" userId="95cc00cf-3b7c-4b6f-bc46-1865d94ee68f" providerId="ADAL" clId="{94EDE55D-327F-4ABC-A235-798260111389}" dt="2023-10-23T14:53:51.558" v="2713"/>
          <ac:spMkLst>
            <pc:docMk/>
            <pc:sldMk cId="1693348743" sldId="291"/>
            <ac:spMk id="172" creationId="{229F1E5F-DB0B-091F-BFA6-736399F678C9}"/>
          </ac:spMkLst>
        </pc:spChg>
        <pc:spChg chg="mod">
          <ac:chgData name="Mohammad Sonji (Student)" userId="95cc00cf-3b7c-4b6f-bc46-1865d94ee68f" providerId="ADAL" clId="{94EDE55D-327F-4ABC-A235-798260111389}" dt="2023-10-23T14:53:51.558" v="2713"/>
          <ac:spMkLst>
            <pc:docMk/>
            <pc:sldMk cId="1693348743" sldId="291"/>
            <ac:spMk id="173" creationId="{E2740CE6-7E3D-76F0-4879-52733A2440DD}"/>
          </ac:spMkLst>
        </pc:spChg>
        <pc:spChg chg="mod">
          <ac:chgData name="Mohammad Sonji (Student)" userId="95cc00cf-3b7c-4b6f-bc46-1865d94ee68f" providerId="ADAL" clId="{94EDE55D-327F-4ABC-A235-798260111389}" dt="2023-10-23T14:53:51.558" v="2713"/>
          <ac:spMkLst>
            <pc:docMk/>
            <pc:sldMk cId="1693348743" sldId="291"/>
            <ac:spMk id="178" creationId="{BC537B33-E53C-0CBC-618A-B50A16132A8D}"/>
          </ac:spMkLst>
        </pc:spChg>
        <pc:spChg chg="mod">
          <ac:chgData name="Mohammad Sonji (Student)" userId="95cc00cf-3b7c-4b6f-bc46-1865d94ee68f" providerId="ADAL" clId="{94EDE55D-327F-4ABC-A235-798260111389}" dt="2023-10-23T14:53:51.558" v="2713"/>
          <ac:spMkLst>
            <pc:docMk/>
            <pc:sldMk cId="1693348743" sldId="291"/>
            <ac:spMk id="179" creationId="{AF57E5EB-5133-9C37-C57E-F3172653644D}"/>
          </ac:spMkLst>
        </pc:spChg>
        <pc:spChg chg="mod">
          <ac:chgData name="Mohammad Sonji (Student)" userId="95cc00cf-3b7c-4b6f-bc46-1865d94ee68f" providerId="ADAL" clId="{94EDE55D-327F-4ABC-A235-798260111389}" dt="2023-10-23T14:53:51.558" v="2713"/>
          <ac:spMkLst>
            <pc:docMk/>
            <pc:sldMk cId="1693348743" sldId="291"/>
            <ac:spMk id="180" creationId="{C5AF971B-6E91-40C6-77FF-A95FA234A84D}"/>
          </ac:spMkLst>
        </pc:spChg>
        <pc:spChg chg="mod">
          <ac:chgData name="Mohammad Sonji (Student)" userId="95cc00cf-3b7c-4b6f-bc46-1865d94ee68f" providerId="ADAL" clId="{94EDE55D-327F-4ABC-A235-798260111389}" dt="2023-10-23T14:53:51.558" v="2713"/>
          <ac:spMkLst>
            <pc:docMk/>
            <pc:sldMk cId="1693348743" sldId="291"/>
            <ac:spMk id="185" creationId="{5B260DB7-E921-8A7A-CCF8-F9236D103CA6}"/>
          </ac:spMkLst>
        </pc:spChg>
        <pc:spChg chg="mod">
          <ac:chgData name="Mohammad Sonji (Student)" userId="95cc00cf-3b7c-4b6f-bc46-1865d94ee68f" providerId="ADAL" clId="{94EDE55D-327F-4ABC-A235-798260111389}" dt="2023-10-23T14:53:51.558" v="2713"/>
          <ac:spMkLst>
            <pc:docMk/>
            <pc:sldMk cId="1693348743" sldId="291"/>
            <ac:spMk id="186" creationId="{1D1B6F71-292B-3126-B0BC-EF5434B40F81}"/>
          </ac:spMkLst>
        </pc:spChg>
        <pc:spChg chg="mod">
          <ac:chgData name="Mohammad Sonji (Student)" userId="95cc00cf-3b7c-4b6f-bc46-1865d94ee68f" providerId="ADAL" clId="{94EDE55D-327F-4ABC-A235-798260111389}" dt="2023-10-23T14:56:29.174" v="2735" actId="14100"/>
          <ac:spMkLst>
            <pc:docMk/>
            <pc:sldMk cId="1693348743" sldId="291"/>
            <ac:spMk id="187" creationId="{089FEB9F-5717-A923-8130-0C27642057EC}"/>
          </ac:spMkLst>
        </pc:spChg>
        <pc:spChg chg="mod">
          <ac:chgData name="Mohammad Sonji (Student)" userId="95cc00cf-3b7c-4b6f-bc46-1865d94ee68f" providerId="ADAL" clId="{94EDE55D-327F-4ABC-A235-798260111389}" dt="2023-10-23T14:53:51.558" v="2713"/>
          <ac:spMkLst>
            <pc:docMk/>
            <pc:sldMk cId="1693348743" sldId="291"/>
            <ac:spMk id="188" creationId="{9D7B7A38-0354-132A-9B3B-35DF4828AC39}"/>
          </ac:spMkLst>
        </pc:spChg>
        <pc:spChg chg="mod">
          <ac:chgData name="Mohammad Sonji (Student)" userId="95cc00cf-3b7c-4b6f-bc46-1865d94ee68f" providerId="ADAL" clId="{94EDE55D-327F-4ABC-A235-798260111389}" dt="2023-10-23T14:53:51.558" v="2713"/>
          <ac:spMkLst>
            <pc:docMk/>
            <pc:sldMk cId="1693348743" sldId="291"/>
            <ac:spMk id="189" creationId="{703E3652-DCD6-74B3-0E12-AE5B91B12F8B}"/>
          </ac:spMkLst>
        </pc:spChg>
        <pc:spChg chg="mod">
          <ac:chgData name="Mohammad Sonji (Student)" userId="95cc00cf-3b7c-4b6f-bc46-1865d94ee68f" providerId="ADAL" clId="{94EDE55D-327F-4ABC-A235-798260111389}" dt="2023-10-23T14:53:51.558" v="2713"/>
          <ac:spMkLst>
            <pc:docMk/>
            <pc:sldMk cId="1693348743" sldId="291"/>
            <ac:spMk id="192" creationId="{F62DE5E6-3A8E-40A7-68D6-9CD20ECE0799}"/>
          </ac:spMkLst>
        </pc:spChg>
        <pc:spChg chg="mod">
          <ac:chgData name="Mohammad Sonji (Student)" userId="95cc00cf-3b7c-4b6f-bc46-1865d94ee68f" providerId="ADAL" clId="{94EDE55D-327F-4ABC-A235-798260111389}" dt="2023-10-23T14:53:51.558" v="2713"/>
          <ac:spMkLst>
            <pc:docMk/>
            <pc:sldMk cId="1693348743" sldId="291"/>
            <ac:spMk id="193" creationId="{3E380047-615F-01FA-A3A2-810F04A13B37}"/>
          </ac:spMkLst>
        </pc:spChg>
        <pc:spChg chg="mod">
          <ac:chgData name="Mohammad Sonji (Student)" userId="95cc00cf-3b7c-4b6f-bc46-1865d94ee68f" providerId="ADAL" clId="{94EDE55D-327F-4ABC-A235-798260111389}" dt="2023-10-23T14:53:51.558" v="2713"/>
          <ac:spMkLst>
            <pc:docMk/>
            <pc:sldMk cId="1693348743" sldId="291"/>
            <ac:spMk id="195" creationId="{189BFAAB-9336-9B32-6A43-33C94A70B818}"/>
          </ac:spMkLst>
        </pc:spChg>
        <pc:spChg chg="mod">
          <ac:chgData name="Mohammad Sonji (Student)" userId="95cc00cf-3b7c-4b6f-bc46-1865d94ee68f" providerId="ADAL" clId="{94EDE55D-327F-4ABC-A235-798260111389}" dt="2023-10-23T14:53:51.558" v="2713"/>
          <ac:spMkLst>
            <pc:docMk/>
            <pc:sldMk cId="1693348743" sldId="291"/>
            <ac:spMk id="196" creationId="{9AB3B323-1A67-8231-28FE-D29000718D84}"/>
          </ac:spMkLst>
        </pc:spChg>
        <pc:spChg chg="mod">
          <ac:chgData name="Mohammad Sonji (Student)" userId="95cc00cf-3b7c-4b6f-bc46-1865d94ee68f" providerId="ADAL" clId="{94EDE55D-327F-4ABC-A235-798260111389}" dt="2023-10-23T14:53:51.558" v="2713"/>
          <ac:spMkLst>
            <pc:docMk/>
            <pc:sldMk cId="1693348743" sldId="291"/>
            <ac:spMk id="197" creationId="{964D0392-C029-1227-99AD-BCA664422391}"/>
          </ac:spMkLst>
        </pc:spChg>
        <pc:spChg chg="mod">
          <ac:chgData name="Mohammad Sonji (Student)" userId="95cc00cf-3b7c-4b6f-bc46-1865d94ee68f" providerId="ADAL" clId="{94EDE55D-327F-4ABC-A235-798260111389}" dt="2023-10-23T14:53:51.558" v="2713"/>
          <ac:spMkLst>
            <pc:docMk/>
            <pc:sldMk cId="1693348743" sldId="291"/>
            <ac:spMk id="198" creationId="{CE30E960-9C78-3CEE-A08A-75D8BBDBF574}"/>
          </ac:spMkLst>
        </pc:spChg>
        <pc:spChg chg="mod">
          <ac:chgData name="Mohammad Sonji (Student)" userId="95cc00cf-3b7c-4b6f-bc46-1865d94ee68f" providerId="ADAL" clId="{94EDE55D-327F-4ABC-A235-798260111389}" dt="2023-10-23T14:53:51.558" v="2713"/>
          <ac:spMkLst>
            <pc:docMk/>
            <pc:sldMk cId="1693348743" sldId="291"/>
            <ac:spMk id="199" creationId="{17A7EF04-09DB-E95B-4427-AB3477C1CE14}"/>
          </ac:spMkLst>
        </pc:spChg>
        <pc:grpChg chg="add del mod">
          <ac:chgData name="Mohammad Sonji (Student)" userId="95cc00cf-3b7c-4b6f-bc46-1865d94ee68f" providerId="ADAL" clId="{94EDE55D-327F-4ABC-A235-798260111389}" dt="2023-10-23T14:52:11.156" v="2700" actId="478"/>
          <ac:grpSpMkLst>
            <pc:docMk/>
            <pc:sldMk cId="1693348743" sldId="291"/>
            <ac:grpSpMk id="3" creationId="{069A8B2F-E60B-2D1F-7D2D-9E23F4FAB57D}"/>
          </ac:grpSpMkLst>
        </pc:grpChg>
        <pc:grpChg chg="add mod">
          <ac:chgData name="Mohammad Sonji (Student)" userId="95cc00cf-3b7c-4b6f-bc46-1865d94ee68f" providerId="ADAL" clId="{94EDE55D-327F-4ABC-A235-798260111389}" dt="2023-10-23T14:53:51.558" v="2713"/>
          <ac:grpSpMkLst>
            <pc:docMk/>
            <pc:sldMk cId="1693348743" sldId="291"/>
            <ac:grpSpMk id="28" creationId="{F3B44B23-B8B7-5CBE-B35F-ABCBB918249D}"/>
          </ac:grpSpMkLst>
        </pc:grpChg>
        <pc:grpChg chg="mod">
          <ac:chgData name="Mohammad Sonji (Student)" userId="95cc00cf-3b7c-4b6f-bc46-1865d94ee68f" providerId="ADAL" clId="{94EDE55D-327F-4ABC-A235-798260111389}" dt="2023-10-23T14:53:51.558" v="2713"/>
          <ac:grpSpMkLst>
            <pc:docMk/>
            <pc:sldMk cId="1693348743" sldId="291"/>
            <ac:grpSpMk id="29" creationId="{9E917C22-18C0-0DE9-47CE-B31913565411}"/>
          </ac:grpSpMkLst>
        </pc:grpChg>
        <pc:grpChg chg="mod">
          <ac:chgData name="Mohammad Sonji (Student)" userId="95cc00cf-3b7c-4b6f-bc46-1865d94ee68f" providerId="ADAL" clId="{94EDE55D-327F-4ABC-A235-798260111389}" dt="2023-10-23T14:53:51.558" v="2713"/>
          <ac:grpSpMkLst>
            <pc:docMk/>
            <pc:sldMk cId="1693348743" sldId="291"/>
            <ac:grpSpMk id="30" creationId="{085F2E19-9BAD-6C89-8575-5A6EE72AD62B}"/>
          </ac:grpSpMkLst>
        </pc:grpChg>
        <pc:grpChg chg="mod">
          <ac:chgData name="Mohammad Sonji (Student)" userId="95cc00cf-3b7c-4b6f-bc46-1865d94ee68f" providerId="ADAL" clId="{94EDE55D-327F-4ABC-A235-798260111389}" dt="2023-10-23T14:53:51.558" v="2713"/>
          <ac:grpSpMkLst>
            <pc:docMk/>
            <pc:sldMk cId="1693348743" sldId="291"/>
            <ac:grpSpMk id="32" creationId="{86351362-806A-4CC2-9B0F-B5E4C315E8B0}"/>
          </ac:grpSpMkLst>
        </pc:grpChg>
        <pc:grpChg chg="mod">
          <ac:chgData name="Mohammad Sonji (Student)" userId="95cc00cf-3b7c-4b6f-bc46-1865d94ee68f" providerId="ADAL" clId="{94EDE55D-327F-4ABC-A235-798260111389}" dt="2023-10-23T14:53:51.558" v="2713"/>
          <ac:grpSpMkLst>
            <pc:docMk/>
            <pc:sldMk cId="1693348743" sldId="291"/>
            <ac:grpSpMk id="33" creationId="{CC71FBA2-27F5-A561-99DC-88A28AB45ABB}"/>
          </ac:grpSpMkLst>
        </pc:grpChg>
        <pc:grpChg chg="mod">
          <ac:chgData name="Mohammad Sonji (Student)" userId="95cc00cf-3b7c-4b6f-bc46-1865d94ee68f" providerId="ADAL" clId="{94EDE55D-327F-4ABC-A235-798260111389}" dt="2023-10-23T14:53:51.558" v="2713"/>
          <ac:grpSpMkLst>
            <pc:docMk/>
            <pc:sldMk cId="1693348743" sldId="291"/>
            <ac:grpSpMk id="34" creationId="{ED9442FA-3F80-0065-31E2-B3F7027500D3}"/>
          </ac:grpSpMkLst>
        </pc:grpChg>
        <pc:grpChg chg="mod">
          <ac:chgData name="Mohammad Sonji (Student)" userId="95cc00cf-3b7c-4b6f-bc46-1865d94ee68f" providerId="ADAL" clId="{94EDE55D-327F-4ABC-A235-798260111389}" dt="2023-10-23T14:53:51.558" v="2713"/>
          <ac:grpSpMkLst>
            <pc:docMk/>
            <pc:sldMk cId="1693348743" sldId="291"/>
            <ac:grpSpMk id="35" creationId="{014D886E-C993-AEC8-2D0F-BE65554F28F1}"/>
          </ac:grpSpMkLst>
        </pc:grpChg>
        <pc:grpChg chg="mod">
          <ac:chgData name="Mohammad Sonji (Student)" userId="95cc00cf-3b7c-4b6f-bc46-1865d94ee68f" providerId="ADAL" clId="{94EDE55D-327F-4ABC-A235-798260111389}" dt="2023-10-23T14:53:51.558" v="2713"/>
          <ac:grpSpMkLst>
            <pc:docMk/>
            <pc:sldMk cId="1693348743" sldId="291"/>
            <ac:grpSpMk id="36" creationId="{C8F6EC3B-4519-8295-EDEA-2C1E8EED025E}"/>
          </ac:grpSpMkLst>
        </pc:grpChg>
        <pc:grpChg chg="mod">
          <ac:chgData name="Mohammad Sonji (Student)" userId="95cc00cf-3b7c-4b6f-bc46-1865d94ee68f" providerId="ADAL" clId="{94EDE55D-327F-4ABC-A235-798260111389}" dt="2023-10-23T14:53:51.558" v="2713"/>
          <ac:grpSpMkLst>
            <pc:docMk/>
            <pc:sldMk cId="1693348743" sldId="291"/>
            <ac:grpSpMk id="37" creationId="{742A1BFE-2FD8-B9FE-AEFD-573EA4FF4029}"/>
          </ac:grpSpMkLst>
        </pc:grpChg>
        <pc:grpChg chg="mod">
          <ac:chgData name="Mohammad Sonji (Student)" userId="95cc00cf-3b7c-4b6f-bc46-1865d94ee68f" providerId="ADAL" clId="{94EDE55D-327F-4ABC-A235-798260111389}" dt="2023-10-23T14:53:51.558" v="2713"/>
          <ac:grpSpMkLst>
            <pc:docMk/>
            <pc:sldMk cId="1693348743" sldId="291"/>
            <ac:grpSpMk id="38" creationId="{B83D1B92-650B-44B4-D9D0-327A88134F86}"/>
          </ac:grpSpMkLst>
        </pc:grpChg>
        <pc:grpChg chg="mod">
          <ac:chgData name="Mohammad Sonji (Student)" userId="95cc00cf-3b7c-4b6f-bc46-1865d94ee68f" providerId="ADAL" clId="{94EDE55D-327F-4ABC-A235-798260111389}" dt="2023-10-23T14:53:51.558" v="2713"/>
          <ac:grpSpMkLst>
            <pc:docMk/>
            <pc:sldMk cId="1693348743" sldId="291"/>
            <ac:grpSpMk id="39" creationId="{5368257D-7DA5-9362-6747-4281F7B00FEA}"/>
          </ac:grpSpMkLst>
        </pc:grpChg>
        <pc:grpChg chg="mod">
          <ac:chgData name="Mohammad Sonji (Student)" userId="95cc00cf-3b7c-4b6f-bc46-1865d94ee68f" providerId="ADAL" clId="{94EDE55D-327F-4ABC-A235-798260111389}" dt="2023-10-23T14:53:51.558" v="2713"/>
          <ac:grpSpMkLst>
            <pc:docMk/>
            <pc:sldMk cId="1693348743" sldId="291"/>
            <ac:grpSpMk id="42" creationId="{7F9CC837-1B45-2640-76B3-EAE3DAF11C5D}"/>
          </ac:grpSpMkLst>
        </pc:grpChg>
        <pc:grpChg chg="mod">
          <ac:chgData name="Mohammad Sonji (Student)" userId="95cc00cf-3b7c-4b6f-bc46-1865d94ee68f" providerId="ADAL" clId="{94EDE55D-327F-4ABC-A235-798260111389}" dt="2023-10-23T14:53:51.558" v="2713"/>
          <ac:grpSpMkLst>
            <pc:docMk/>
            <pc:sldMk cId="1693348743" sldId="291"/>
            <ac:grpSpMk id="45" creationId="{19AB6335-B65F-1CF9-20FD-43E21271BD7C}"/>
          </ac:grpSpMkLst>
        </pc:grpChg>
        <pc:grpChg chg="mod">
          <ac:chgData name="Mohammad Sonji (Student)" userId="95cc00cf-3b7c-4b6f-bc46-1865d94ee68f" providerId="ADAL" clId="{94EDE55D-327F-4ABC-A235-798260111389}" dt="2023-10-23T14:53:51.558" v="2713"/>
          <ac:grpSpMkLst>
            <pc:docMk/>
            <pc:sldMk cId="1693348743" sldId="291"/>
            <ac:grpSpMk id="49" creationId="{0FB01CA7-E424-46E3-28D6-BE6BD6908BA2}"/>
          </ac:grpSpMkLst>
        </pc:grpChg>
        <pc:grpChg chg="mod">
          <ac:chgData name="Mohammad Sonji (Student)" userId="95cc00cf-3b7c-4b6f-bc46-1865d94ee68f" providerId="ADAL" clId="{94EDE55D-327F-4ABC-A235-798260111389}" dt="2023-10-23T14:53:51.558" v="2713"/>
          <ac:grpSpMkLst>
            <pc:docMk/>
            <pc:sldMk cId="1693348743" sldId="291"/>
            <ac:grpSpMk id="52" creationId="{64B247F6-5496-CF9B-AA11-0B38EAF900D3}"/>
          </ac:grpSpMkLst>
        </pc:grpChg>
        <pc:grpChg chg="mod">
          <ac:chgData name="Mohammad Sonji (Student)" userId="95cc00cf-3b7c-4b6f-bc46-1865d94ee68f" providerId="ADAL" clId="{94EDE55D-327F-4ABC-A235-798260111389}" dt="2023-10-23T14:53:51.558" v="2713"/>
          <ac:grpSpMkLst>
            <pc:docMk/>
            <pc:sldMk cId="1693348743" sldId="291"/>
            <ac:grpSpMk id="56" creationId="{5DF15252-E79F-C308-E0FE-E674FFACDC68}"/>
          </ac:grpSpMkLst>
        </pc:grpChg>
        <pc:grpChg chg="mod">
          <ac:chgData name="Mohammad Sonji (Student)" userId="95cc00cf-3b7c-4b6f-bc46-1865d94ee68f" providerId="ADAL" clId="{94EDE55D-327F-4ABC-A235-798260111389}" dt="2023-10-23T14:53:51.558" v="2713"/>
          <ac:grpSpMkLst>
            <pc:docMk/>
            <pc:sldMk cId="1693348743" sldId="291"/>
            <ac:grpSpMk id="59" creationId="{465EDDA2-F2DA-F197-FA52-75AD3289964E}"/>
          </ac:grpSpMkLst>
        </pc:grpChg>
        <pc:grpChg chg="mod">
          <ac:chgData name="Mohammad Sonji (Student)" userId="95cc00cf-3b7c-4b6f-bc46-1865d94ee68f" providerId="ADAL" clId="{94EDE55D-327F-4ABC-A235-798260111389}" dt="2023-10-23T14:53:51.558" v="2713"/>
          <ac:grpSpMkLst>
            <pc:docMk/>
            <pc:sldMk cId="1693348743" sldId="291"/>
            <ac:grpSpMk id="62" creationId="{3F221B62-EB35-DCAF-492D-CBD2CD112FD9}"/>
          </ac:grpSpMkLst>
        </pc:grpChg>
        <pc:grpChg chg="mod">
          <ac:chgData name="Mohammad Sonji (Student)" userId="95cc00cf-3b7c-4b6f-bc46-1865d94ee68f" providerId="ADAL" clId="{94EDE55D-327F-4ABC-A235-798260111389}" dt="2023-10-23T14:53:51.558" v="2713"/>
          <ac:grpSpMkLst>
            <pc:docMk/>
            <pc:sldMk cId="1693348743" sldId="291"/>
            <ac:grpSpMk id="63" creationId="{3CCD69A0-131D-A1C9-5BA1-A68F84CAF469}"/>
          </ac:grpSpMkLst>
        </pc:grpChg>
        <pc:grpChg chg="mod">
          <ac:chgData name="Mohammad Sonji (Student)" userId="95cc00cf-3b7c-4b6f-bc46-1865d94ee68f" providerId="ADAL" clId="{94EDE55D-327F-4ABC-A235-798260111389}" dt="2023-10-23T14:53:51.558" v="2713"/>
          <ac:grpSpMkLst>
            <pc:docMk/>
            <pc:sldMk cId="1693348743" sldId="291"/>
            <ac:grpSpMk id="64" creationId="{ECA6C7E8-940A-AA41-718F-A86D7E3F97D7}"/>
          </ac:grpSpMkLst>
        </pc:grpChg>
        <pc:grpChg chg="mod">
          <ac:chgData name="Mohammad Sonji (Student)" userId="95cc00cf-3b7c-4b6f-bc46-1865d94ee68f" providerId="ADAL" clId="{94EDE55D-327F-4ABC-A235-798260111389}" dt="2023-10-23T14:53:51.558" v="2713"/>
          <ac:grpSpMkLst>
            <pc:docMk/>
            <pc:sldMk cId="1693348743" sldId="291"/>
            <ac:grpSpMk id="67" creationId="{F34F8EE2-75CB-F4BA-F824-CC6312BADA00}"/>
          </ac:grpSpMkLst>
        </pc:grpChg>
        <pc:grpChg chg="mod">
          <ac:chgData name="Mohammad Sonji (Student)" userId="95cc00cf-3b7c-4b6f-bc46-1865d94ee68f" providerId="ADAL" clId="{94EDE55D-327F-4ABC-A235-798260111389}" dt="2023-10-23T14:53:51.558" v="2713"/>
          <ac:grpSpMkLst>
            <pc:docMk/>
            <pc:sldMk cId="1693348743" sldId="291"/>
            <ac:grpSpMk id="70" creationId="{2CCC3D39-2239-D24B-5B29-C7CE6F412D5A}"/>
          </ac:grpSpMkLst>
        </pc:grpChg>
        <pc:grpChg chg="mod">
          <ac:chgData name="Mohammad Sonji (Student)" userId="95cc00cf-3b7c-4b6f-bc46-1865d94ee68f" providerId="ADAL" clId="{94EDE55D-327F-4ABC-A235-798260111389}" dt="2023-10-23T14:53:51.558" v="2713"/>
          <ac:grpSpMkLst>
            <pc:docMk/>
            <pc:sldMk cId="1693348743" sldId="291"/>
            <ac:grpSpMk id="74" creationId="{1A2A9A52-B5A7-C104-6982-BC2338DD11A0}"/>
          </ac:grpSpMkLst>
        </pc:grpChg>
        <pc:grpChg chg="mod">
          <ac:chgData name="Mohammad Sonji (Student)" userId="95cc00cf-3b7c-4b6f-bc46-1865d94ee68f" providerId="ADAL" clId="{94EDE55D-327F-4ABC-A235-798260111389}" dt="2023-10-23T14:53:51.558" v="2713"/>
          <ac:grpSpMkLst>
            <pc:docMk/>
            <pc:sldMk cId="1693348743" sldId="291"/>
            <ac:grpSpMk id="77" creationId="{4568DBA6-C265-D264-5D46-B395AE7C1889}"/>
          </ac:grpSpMkLst>
        </pc:grpChg>
        <pc:grpChg chg="mod">
          <ac:chgData name="Mohammad Sonji (Student)" userId="95cc00cf-3b7c-4b6f-bc46-1865d94ee68f" providerId="ADAL" clId="{94EDE55D-327F-4ABC-A235-798260111389}" dt="2023-10-23T14:53:51.558" v="2713"/>
          <ac:grpSpMkLst>
            <pc:docMk/>
            <pc:sldMk cId="1693348743" sldId="291"/>
            <ac:grpSpMk id="81" creationId="{008EEBFD-1E58-8076-2AEC-6CB38C8AA071}"/>
          </ac:grpSpMkLst>
        </pc:grpChg>
        <pc:grpChg chg="mod">
          <ac:chgData name="Mohammad Sonji (Student)" userId="95cc00cf-3b7c-4b6f-bc46-1865d94ee68f" providerId="ADAL" clId="{94EDE55D-327F-4ABC-A235-798260111389}" dt="2023-10-23T14:53:51.558" v="2713"/>
          <ac:grpSpMkLst>
            <pc:docMk/>
            <pc:sldMk cId="1693348743" sldId="291"/>
            <ac:grpSpMk id="84" creationId="{26EA8490-EC71-882E-7BC5-706644A7478E}"/>
          </ac:grpSpMkLst>
        </pc:grpChg>
        <pc:grpChg chg="mod">
          <ac:chgData name="Mohammad Sonji (Student)" userId="95cc00cf-3b7c-4b6f-bc46-1865d94ee68f" providerId="ADAL" clId="{94EDE55D-327F-4ABC-A235-798260111389}" dt="2023-10-23T14:53:51.558" v="2713"/>
          <ac:grpSpMkLst>
            <pc:docMk/>
            <pc:sldMk cId="1693348743" sldId="291"/>
            <ac:grpSpMk id="87" creationId="{4A05EDB5-411F-67EB-19AE-2593F21437B1}"/>
          </ac:grpSpMkLst>
        </pc:grpChg>
        <pc:grpChg chg="mod">
          <ac:chgData name="Mohammad Sonji (Student)" userId="95cc00cf-3b7c-4b6f-bc46-1865d94ee68f" providerId="ADAL" clId="{94EDE55D-327F-4ABC-A235-798260111389}" dt="2023-10-23T14:53:51.558" v="2713"/>
          <ac:grpSpMkLst>
            <pc:docMk/>
            <pc:sldMk cId="1693348743" sldId="291"/>
            <ac:grpSpMk id="88" creationId="{6211C10B-DEC1-0AF0-1767-015936C0ED60}"/>
          </ac:grpSpMkLst>
        </pc:grpChg>
        <pc:grpChg chg="mod">
          <ac:chgData name="Mohammad Sonji (Student)" userId="95cc00cf-3b7c-4b6f-bc46-1865d94ee68f" providerId="ADAL" clId="{94EDE55D-327F-4ABC-A235-798260111389}" dt="2023-10-23T14:53:51.558" v="2713"/>
          <ac:grpSpMkLst>
            <pc:docMk/>
            <pc:sldMk cId="1693348743" sldId="291"/>
            <ac:grpSpMk id="89" creationId="{A3ED3DE0-BF3D-0C9D-CC3E-1CB148E2773E}"/>
          </ac:grpSpMkLst>
        </pc:grpChg>
        <pc:grpChg chg="mod">
          <ac:chgData name="Mohammad Sonji (Student)" userId="95cc00cf-3b7c-4b6f-bc46-1865d94ee68f" providerId="ADAL" clId="{94EDE55D-327F-4ABC-A235-798260111389}" dt="2023-10-23T14:53:51.558" v="2713"/>
          <ac:grpSpMkLst>
            <pc:docMk/>
            <pc:sldMk cId="1693348743" sldId="291"/>
            <ac:grpSpMk id="92" creationId="{C7768694-0D91-A448-02A5-4FB7F2C00B17}"/>
          </ac:grpSpMkLst>
        </pc:grpChg>
        <pc:grpChg chg="mod">
          <ac:chgData name="Mohammad Sonji (Student)" userId="95cc00cf-3b7c-4b6f-bc46-1865d94ee68f" providerId="ADAL" clId="{94EDE55D-327F-4ABC-A235-798260111389}" dt="2023-10-23T14:53:51.558" v="2713"/>
          <ac:grpSpMkLst>
            <pc:docMk/>
            <pc:sldMk cId="1693348743" sldId="291"/>
            <ac:grpSpMk id="95" creationId="{F75BC24D-6A13-A2F0-15D2-F59D7257B040}"/>
          </ac:grpSpMkLst>
        </pc:grpChg>
        <pc:grpChg chg="mod">
          <ac:chgData name="Mohammad Sonji (Student)" userId="95cc00cf-3b7c-4b6f-bc46-1865d94ee68f" providerId="ADAL" clId="{94EDE55D-327F-4ABC-A235-798260111389}" dt="2023-10-23T14:53:51.558" v="2713"/>
          <ac:grpSpMkLst>
            <pc:docMk/>
            <pc:sldMk cId="1693348743" sldId="291"/>
            <ac:grpSpMk id="99" creationId="{31109DEE-FBDA-F776-1311-7624B9858174}"/>
          </ac:grpSpMkLst>
        </pc:grpChg>
        <pc:grpChg chg="mod">
          <ac:chgData name="Mohammad Sonji (Student)" userId="95cc00cf-3b7c-4b6f-bc46-1865d94ee68f" providerId="ADAL" clId="{94EDE55D-327F-4ABC-A235-798260111389}" dt="2023-10-23T14:53:51.558" v="2713"/>
          <ac:grpSpMkLst>
            <pc:docMk/>
            <pc:sldMk cId="1693348743" sldId="291"/>
            <ac:grpSpMk id="102" creationId="{41A5A691-12A7-65CC-9A80-53E694CC8843}"/>
          </ac:grpSpMkLst>
        </pc:grpChg>
        <pc:grpChg chg="mod">
          <ac:chgData name="Mohammad Sonji (Student)" userId="95cc00cf-3b7c-4b6f-bc46-1865d94ee68f" providerId="ADAL" clId="{94EDE55D-327F-4ABC-A235-798260111389}" dt="2023-10-23T14:53:51.558" v="2713"/>
          <ac:grpSpMkLst>
            <pc:docMk/>
            <pc:sldMk cId="1693348743" sldId="291"/>
            <ac:grpSpMk id="106" creationId="{7ED68473-A31B-1D41-4AF8-B5CDE45918D9}"/>
          </ac:grpSpMkLst>
        </pc:grpChg>
        <pc:grpChg chg="mod">
          <ac:chgData name="Mohammad Sonji (Student)" userId="95cc00cf-3b7c-4b6f-bc46-1865d94ee68f" providerId="ADAL" clId="{94EDE55D-327F-4ABC-A235-798260111389}" dt="2023-10-23T14:53:51.558" v="2713"/>
          <ac:grpSpMkLst>
            <pc:docMk/>
            <pc:sldMk cId="1693348743" sldId="291"/>
            <ac:grpSpMk id="109" creationId="{2E8224D0-0E35-C67B-6EEE-D559385A73B5}"/>
          </ac:grpSpMkLst>
        </pc:grpChg>
        <pc:grpChg chg="mod">
          <ac:chgData name="Mohammad Sonji (Student)" userId="95cc00cf-3b7c-4b6f-bc46-1865d94ee68f" providerId="ADAL" clId="{94EDE55D-327F-4ABC-A235-798260111389}" dt="2023-10-23T14:53:51.558" v="2713"/>
          <ac:grpSpMkLst>
            <pc:docMk/>
            <pc:sldMk cId="1693348743" sldId="291"/>
            <ac:grpSpMk id="112" creationId="{D2B8CD9F-1644-F4C3-8770-970F27E9BEB2}"/>
          </ac:grpSpMkLst>
        </pc:grpChg>
        <pc:grpChg chg="mod">
          <ac:chgData name="Mohammad Sonji (Student)" userId="95cc00cf-3b7c-4b6f-bc46-1865d94ee68f" providerId="ADAL" clId="{94EDE55D-327F-4ABC-A235-798260111389}" dt="2023-10-23T14:53:51.558" v="2713"/>
          <ac:grpSpMkLst>
            <pc:docMk/>
            <pc:sldMk cId="1693348743" sldId="291"/>
            <ac:grpSpMk id="113" creationId="{C9DEFE0C-3887-ED02-EA56-690E02EFA82B}"/>
          </ac:grpSpMkLst>
        </pc:grpChg>
        <pc:grpChg chg="mod">
          <ac:chgData name="Mohammad Sonji (Student)" userId="95cc00cf-3b7c-4b6f-bc46-1865d94ee68f" providerId="ADAL" clId="{94EDE55D-327F-4ABC-A235-798260111389}" dt="2023-10-23T14:53:51.558" v="2713"/>
          <ac:grpSpMkLst>
            <pc:docMk/>
            <pc:sldMk cId="1693348743" sldId="291"/>
            <ac:grpSpMk id="114" creationId="{992DEB4B-0841-8252-2328-B9F7A0DFED3A}"/>
          </ac:grpSpMkLst>
        </pc:grpChg>
        <pc:grpChg chg="mod">
          <ac:chgData name="Mohammad Sonji (Student)" userId="95cc00cf-3b7c-4b6f-bc46-1865d94ee68f" providerId="ADAL" clId="{94EDE55D-327F-4ABC-A235-798260111389}" dt="2023-10-23T14:53:51.558" v="2713"/>
          <ac:grpSpMkLst>
            <pc:docMk/>
            <pc:sldMk cId="1693348743" sldId="291"/>
            <ac:grpSpMk id="117" creationId="{F99D6531-C099-2C3D-3469-E158B16444DC}"/>
          </ac:grpSpMkLst>
        </pc:grpChg>
        <pc:grpChg chg="mod">
          <ac:chgData name="Mohammad Sonji (Student)" userId="95cc00cf-3b7c-4b6f-bc46-1865d94ee68f" providerId="ADAL" clId="{94EDE55D-327F-4ABC-A235-798260111389}" dt="2023-10-23T14:53:51.558" v="2713"/>
          <ac:grpSpMkLst>
            <pc:docMk/>
            <pc:sldMk cId="1693348743" sldId="291"/>
            <ac:grpSpMk id="120" creationId="{A8B7F0B5-E45A-A4DE-A119-93B0543C3801}"/>
          </ac:grpSpMkLst>
        </pc:grpChg>
        <pc:grpChg chg="mod">
          <ac:chgData name="Mohammad Sonji (Student)" userId="95cc00cf-3b7c-4b6f-bc46-1865d94ee68f" providerId="ADAL" clId="{94EDE55D-327F-4ABC-A235-798260111389}" dt="2023-10-23T14:53:51.558" v="2713"/>
          <ac:grpSpMkLst>
            <pc:docMk/>
            <pc:sldMk cId="1693348743" sldId="291"/>
            <ac:grpSpMk id="124" creationId="{7E139A29-3D5E-9152-7C25-BD675F9FA43E}"/>
          </ac:grpSpMkLst>
        </pc:grpChg>
        <pc:grpChg chg="mod">
          <ac:chgData name="Mohammad Sonji (Student)" userId="95cc00cf-3b7c-4b6f-bc46-1865d94ee68f" providerId="ADAL" clId="{94EDE55D-327F-4ABC-A235-798260111389}" dt="2023-10-23T14:53:51.558" v="2713"/>
          <ac:grpSpMkLst>
            <pc:docMk/>
            <pc:sldMk cId="1693348743" sldId="291"/>
            <ac:grpSpMk id="127" creationId="{4BAC0A15-4AE4-3356-299E-841ED188FCA4}"/>
          </ac:grpSpMkLst>
        </pc:grpChg>
        <pc:grpChg chg="mod">
          <ac:chgData name="Mohammad Sonji (Student)" userId="95cc00cf-3b7c-4b6f-bc46-1865d94ee68f" providerId="ADAL" clId="{94EDE55D-327F-4ABC-A235-798260111389}" dt="2023-10-23T14:53:51.558" v="2713"/>
          <ac:grpSpMkLst>
            <pc:docMk/>
            <pc:sldMk cId="1693348743" sldId="291"/>
            <ac:grpSpMk id="131" creationId="{254C56AD-9CD7-D5CD-91DF-4F543ECE2FC4}"/>
          </ac:grpSpMkLst>
        </pc:grpChg>
        <pc:grpChg chg="mod">
          <ac:chgData name="Mohammad Sonji (Student)" userId="95cc00cf-3b7c-4b6f-bc46-1865d94ee68f" providerId="ADAL" clId="{94EDE55D-327F-4ABC-A235-798260111389}" dt="2023-10-23T14:53:51.558" v="2713"/>
          <ac:grpSpMkLst>
            <pc:docMk/>
            <pc:sldMk cId="1693348743" sldId="291"/>
            <ac:grpSpMk id="134" creationId="{5289D611-D432-6FF5-D250-55D19D8EA772}"/>
          </ac:grpSpMkLst>
        </pc:grpChg>
        <pc:grpChg chg="mod">
          <ac:chgData name="Mohammad Sonji (Student)" userId="95cc00cf-3b7c-4b6f-bc46-1865d94ee68f" providerId="ADAL" clId="{94EDE55D-327F-4ABC-A235-798260111389}" dt="2023-10-23T14:53:51.558" v="2713"/>
          <ac:grpSpMkLst>
            <pc:docMk/>
            <pc:sldMk cId="1693348743" sldId="291"/>
            <ac:grpSpMk id="137" creationId="{D88AF074-0F63-C917-25BF-DD39A76AA7C3}"/>
          </ac:grpSpMkLst>
        </pc:grpChg>
        <pc:grpChg chg="mod">
          <ac:chgData name="Mohammad Sonji (Student)" userId="95cc00cf-3b7c-4b6f-bc46-1865d94ee68f" providerId="ADAL" clId="{94EDE55D-327F-4ABC-A235-798260111389}" dt="2023-10-23T14:53:51.558" v="2713"/>
          <ac:grpSpMkLst>
            <pc:docMk/>
            <pc:sldMk cId="1693348743" sldId="291"/>
            <ac:grpSpMk id="138" creationId="{313DFE01-6067-3CA1-8F4A-F344D2D5595C}"/>
          </ac:grpSpMkLst>
        </pc:grpChg>
        <pc:grpChg chg="mod">
          <ac:chgData name="Mohammad Sonji (Student)" userId="95cc00cf-3b7c-4b6f-bc46-1865d94ee68f" providerId="ADAL" clId="{94EDE55D-327F-4ABC-A235-798260111389}" dt="2023-10-23T14:53:51.558" v="2713"/>
          <ac:grpSpMkLst>
            <pc:docMk/>
            <pc:sldMk cId="1693348743" sldId="291"/>
            <ac:grpSpMk id="139" creationId="{1DE1937F-5B5B-256E-CAC9-65F624301B51}"/>
          </ac:grpSpMkLst>
        </pc:grpChg>
        <pc:grpChg chg="mod">
          <ac:chgData name="Mohammad Sonji (Student)" userId="95cc00cf-3b7c-4b6f-bc46-1865d94ee68f" providerId="ADAL" clId="{94EDE55D-327F-4ABC-A235-798260111389}" dt="2023-10-23T14:53:51.558" v="2713"/>
          <ac:grpSpMkLst>
            <pc:docMk/>
            <pc:sldMk cId="1693348743" sldId="291"/>
            <ac:grpSpMk id="142" creationId="{81C74C86-74E2-17B5-104B-FDC71B279377}"/>
          </ac:grpSpMkLst>
        </pc:grpChg>
        <pc:grpChg chg="mod">
          <ac:chgData name="Mohammad Sonji (Student)" userId="95cc00cf-3b7c-4b6f-bc46-1865d94ee68f" providerId="ADAL" clId="{94EDE55D-327F-4ABC-A235-798260111389}" dt="2023-10-23T14:53:51.558" v="2713"/>
          <ac:grpSpMkLst>
            <pc:docMk/>
            <pc:sldMk cId="1693348743" sldId="291"/>
            <ac:grpSpMk id="145" creationId="{623075B7-A8AF-D2CA-17F0-C953D375AF77}"/>
          </ac:grpSpMkLst>
        </pc:grpChg>
        <pc:grpChg chg="mod">
          <ac:chgData name="Mohammad Sonji (Student)" userId="95cc00cf-3b7c-4b6f-bc46-1865d94ee68f" providerId="ADAL" clId="{94EDE55D-327F-4ABC-A235-798260111389}" dt="2023-10-23T14:53:51.558" v="2713"/>
          <ac:grpSpMkLst>
            <pc:docMk/>
            <pc:sldMk cId="1693348743" sldId="291"/>
            <ac:grpSpMk id="149" creationId="{EF791938-0F22-C07B-88B3-A71C98278FBC}"/>
          </ac:grpSpMkLst>
        </pc:grpChg>
        <pc:grpChg chg="mod">
          <ac:chgData name="Mohammad Sonji (Student)" userId="95cc00cf-3b7c-4b6f-bc46-1865d94ee68f" providerId="ADAL" clId="{94EDE55D-327F-4ABC-A235-798260111389}" dt="2023-10-23T14:53:51.558" v="2713"/>
          <ac:grpSpMkLst>
            <pc:docMk/>
            <pc:sldMk cId="1693348743" sldId="291"/>
            <ac:grpSpMk id="152" creationId="{7FB8862C-139B-1360-ED32-45A92B39A469}"/>
          </ac:grpSpMkLst>
        </pc:grpChg>
        <pc:grpChg chg="mod">
          <ac:chgData name="Mohammad Sonji (Student)" userId="95cc00cf-3b7c-4b6f-bc46-1865d94ee68f" providerId="ADAL" clId="{94EDE55D-327F-4ABC-A235-798260111389}" dt="2023-10-23T14:53:51.558" v="2713"/>
          <ac:grpSpMkLst>
            <pc:docMk/>
            <pc:sldMk cId="1693348743" sldId="291"/>
            <ac:grpSpMk id="156" creationId="{2D28CB73-0441-7DEE-C500-19AD85360C19}"/>
          </ac:grpSpMkLst>
        </pc:grpChg>
        <pc:grpChg chg="mod">
          <ac:chgData name="Mohammad Sonji (Student)" userId="95cc00cf-3b7c-4b6f-bc46-1865d94ee68f" providerId="ADAL" clId="{94EDE55D-327F-4ABC-A235-798260111389}" dt="2023-10-23T14:53:51.558" v="2713"/>
          <ac:grpSpMkLst>
            <pc:docMk/>
            <pc:sldMk cId="1693348743" sldId="291"/>
            <ac:grpSpMk id="159" creationId="{6C226EB5-60F8-F561-99DF-41EFA592E30D}"/>
          </ac:grpSpMkLst>
        </pc:grpChg>
        <pc:grpChg chg="mod">
          <ac:chgData name="Mohammad Sonji (Student)" userId="95cc00cf-3b7c-4b6f-bc46-1865d94ee68f" providerId="ADAL" clId="{94EDE55D-327F-4ABC-A235-798260111389}" dt="2023-10-23T14:53:51.558" v="2713"/>
          <ac:grpSpMkLst>
            <pc:docMk/>
            <pc:sldMk cId="1693348743" sldId="291"/>
            <ac:grpSpMk id="162" creationId="{EE1550C1-A58B-C0EC-A9FD-917F416A0F3E}"/>
          </ac:grpSpMkLst>
        </pc:grpChg>
        <pc:grpChg chg="mod">
          <ac:chgData name="Mohammad Sonji (Student)" userId="95cc00cf-3b7c-4b6f-bc46-1865d94ee68f" providerId="ADAL" clId="{94EDE55D-327F-4ABC-A235-798260111389}" dt="2023-10-23T14:53:51.558" v="2713"/>
          <ac:grpSpMkLst>
            <pc:docMk/>
            <pc:sldMk cId="1693348743" sldId="291"/>
            <ac:grpSpMk id="163" creationId="{BA218259-F240-01A6-8289-929762BA9C42}"/>
          </ac:grpSpMkLst>
        </pc:grpChg>
        <pc:grpChg chg="mod">
          <ac:chgData name="Mohammad Sonji (Student)" userId="95cc00cf-3b7c-4b6f-bc46-1865d94ee68f" providerId="ADAL" clId="{94EDE55D-327F-4ABC-A235-798260111389}" dt="2023-10-23T14:53:51.558" v="2713"/>
          <ac:grpSpMkLst>
            <pc:docMk/>
            <pc:sldMk cId="1693348743" sldId="291"/>
            <ac:grpSpMk id="164" creationId="{309F53F7-098E-DA66-8C0B-3FA0464286DB}"/>
          </ac:grpSpMkLst>
        </pc:grpChg>
        <pc:grpChg chg="mod">
          <ac:chgData name="Mohammad Sonji (Student)" userId="95cc00cf-3b7c-4b6f-bc46-1865d94ee68f" providerId="ADAL" clId="{94EDE55D-327F-4ABC-A235-798260111389}" dt="2023-10-23T14:53:51.558" v="2713"/>
          <ac:grpSpMkLst>
            <pc:docMk/>
            <pc:sldMk cId="1693348743" sldId="291"/>
            <ac:grpSpMk id="167" creationId="{11E4B742-3A12-3079-7428-519C1D10EC28}"/>
          </ac:grpSpMkLst>
        </pc:grpChg>
        <pc:grpChg chg="mod">
          <ac:chgData name="Mohammad Sonji (Student)" userId="95cc00cf-3b7c-4b6f-bc46-1865d94ee68f" providerId="ADAL" clId="{94EDE55D-327F-4ABC-A235-798260111389}" dt="2023-10-23T14:53:51.558" v="2713"/>
          <ac:grpSpMkLst>
            <pc:docMk/>
            <pc:sldMk cId="1693348743" sldId="291"/>
            <ac:grpSpMk id="170" creationId="{A44C4A8D-8E23-8E72-040B-2CC664ECFA8F}"/>
          </ac:grpSpMkLst>
        </pc:grpChg>
        <pc:grpChg chg="mod">
          <ac:chgData name="Mohammad Sonji (Student)" userId="95cc00cf-3b7c-4b6f-bc46-1865d94ee68f" providerId="ADAL" clId="{94EDE55D-327F-4ABC-A235-798260111389}" dt="2023-10-23T14:53:51.558" v="2713"/>
          <ac:grpSpMkLst>
            <pc:docMk/>
            <pc:sldMk cId="1693348743" sldId="291"/>
            <ac:grpSpMk id="174" creationId="{A71B1AF1-EC8D-39D6-6D0E-CD9FEA08BD10}"/>
          </ac:grpSpMkLst>
        </pc:grpChg>
        <pc:grpChg chg="mod">
          <ac:chgData name="Mohammad Sonji (Student)" userId="95cc00cf-3b7c-4b6f-bc46-1865d94ee68f" providerId="ADAL" clId="{94EDE55D-327F-4ABC-A235-798260111389}" dt="2023-10-23T14:53:51.558" v="2713"/>
          <ac:grpSpMkLst>
            <pc:docMk/>
            <pc:sldMk cId="1693348743" sldId="291"/>
            <ac:grpSpMk id="177" creationId="{F18CB46F-A230-B236-B077-D49F9EF72239}"/>
          </ac:grpSpMkLst>
        </pc:grpChg>
        <pc:grpChg chg="mod">
          <ac:chgData name="Mohammad Sonji (Student)" userId="95cc00cf-3b7c-4b6f-bc46-1865d94ee68f" providerId="ADAL" clId="{94EDE55D-327F-4ABC-A235-798260111389}" dt="2023-10-23T14:53:51.558" v="2713"/>
          <ac:grpSpMkLst>
            <pc:docMk/>
            <pc:sldMk cId="1693348743" sldId="291"/>
            <ac:grpSpMk id="181" creationId="{95E7CCC4-F864-1A89-6AC6-DBDE6C0643D5}"/>
          </ac:grpSpMkLst>
        </pc:grpChg>
        <pc:grpChg chg="mod">
          <ac:chgData name="Mohammad Sonji (Student)" userId="95cc00cf-3b7c-4b6f-bc46-1865d94ee68f" providerId="ADAL" clId="{94EDE55D-327F-4ABC-A235-798260111389}" dt="2023-10-23T14:53:51.558" v="2713"/>
          <ac:grpSpMkLst>
            <pc:docMk/>
            <pc:sldMk cId="1693348743" sldId="291"/>
            <ac:grpSpMk id="184" creationId="{0AE30D0B-224E-1A72-C827-8A034CB6AE77}"/>
          </ac:grpSpMkLst>
        </pc:grpChg>
        <pc:graphicFrameChg chg="mod">
          <ac:chgData name="Mohammad Sonji (Student)" userId="95cc00cf-3b7c-4b6f-bc46-1865d94ee68f" providerId="ADAL" clId="{94EDE55D-327F-4ABC-A235-798260111389}" dt="2023-10-20T13:53:29.148" v="2687"/>
          <ac:graphicFrameMkLst>
            <pc:docMk/>
            <pc:sldMk cId="1693348743" sldId="291"/>
            <ac:graphicFrameMk id="31" creationId="{5926F6CE-2E10-201A-A9E9-247685D66EC3}"/>
          </ac:graphicFrameMkLst>
        </pc:graphicFrameChg>
        <pc:picChg chg="del">
          <ac:chgData name="Mohammad Sonji (Student)" userId="95cc00cf-3b7c-4b6f-bc46-1865d94ee68f" providerId="ADAL" clId="{94EDE55D-327F-4ABC-A235-798260111389}" dt="2023-10-20T13:52:36.331" v="2677" actId="478"/>
          <ac:picMkLst>
            <pc:docMk/>
            <pc:sldMk cId="1693348743" sldId="291"/>
            <ac:picMk id="5" creationId="{301EAF68-F685-60C7-D04A-9FC901258428}"/>
          </ac:picMkLst>
        </pc:picChg>
        <pc:picChg chg="mod">
          <ac:chgData name="Mohammad Sonji (Student)" userId="95cc00cf-3b7c-4b6f-bc46-1865d94ee68f" providerId="ADAL" clId="{94EDE55D-327F-4ABC-A235-798260111389}" dt="2023-10-20T13:52:49.088" v="2678"/>
          <ac:picMkLst>
            <pc:docMk/>
            <pc:sldMk cId="1693348743" sldId="291"/>
            <ac:picMk id="21" creationId="{C192C988-24BF-E1D6-229D-30FA30DCE6C2}"/>
          </ac:picMkLst>
        </pc:picChg>
        <pc:picChg chg="mod">
          <ac:chgData name="Mohammad Sonji (Student)" userId="95cc00cf-3b7c-4b6f-bc46-1865d94ee68f" providerId="ADAL" clId="{94EDE55D-327F-4ABC-A235-798260111389}" dt="2023-10-20T13:52:49.088" v="2678"/>
          <ac:picMkLst>
            <pc:docMk/>
            <pc:sldMk cId="1693348743" sldId="291"/>
            <ac:picMk id="22" creationId="{5FC5A52F-227A-C38B-DE54-D1C41D377213}"/>
          </ac:picMkLst>
        </pc:picChg>
        <pc:picChg chg="mod">
          <ac:chgData name="Mohammad Sonji (Student)" userId="95cc00cf-3b7c-4b6f-bc46-1865d94ee68f" providerId="ADAL" clId="{94EDE55D-327F-4ABC-A235-798260111389}" dt="2023-10-20T13:52:49.088" v="2678"/>
          <ac:picMkLst>
            <pc:docMk/>
            <pc:sldMk cId="1693348743" sldId="291"/>
            <ac:picMk id="23" creationId="{5764F192-F728-632A-E128-1779B897D05A}"/>
          </ac:picMkLst>
        </pc:picChg>
        <pc:picChg chg="mod">
          <ac:chgData name="Mohammad Sonji (Student)" userId="95cc00cf-3b7c-4b6f-bc46-1865d94ee68f" providerId="ADAL" clId="{94EDE55D-327F-4ABC-A235-798260111389}" dt="2023-10-20T13:53:19.629" v="2686" actId="1076"/>
          <ac:picMkLst>
            <pc:docMk/>
            <pc:sldMk cId="1693348743" sldId="291"/>
            <ac:picMk id="24" creationId="{36DD6B8F-8313-18C1-B548-31950562D047}"/>
          </ac:picMkLst>
        </pc:picChg>
        <pc:picChg chg="mod">
          <ac:chgData name="Mohammad Sonji (Student)" userId="95cc00cf-3b7c-4b6f-bc46-1865d94ee68f" providerId="ADAL" clId="{94EDE55D-327F-4ABC-A235-798260111389}" dt="2023-10-20T13:52:49.088" v="2678"/>
          <ac:picMkLst>
            <pc:docMk/>
            <pc:sldMk cId="1693348743" sldId="291"/>
            <ac:picMk id="25" creationId="{DF439D89-142D-E09B-B4B7-A22F4A113B06}"/>
          </ac:picMkLst>
        </pc:picChg>
        <pc:picChg chg="add del mod">
          <ac:chgData name="Mohammad Sonji (Student)" userId="95cc00cf-3b7c-4b6f-bc46-1865d94ee68f" providerId="ADAL" clId="{94EDE55D-327F-4ABC-A235-798260111389}" dt="2023-10-23T14:53:29.555" v="2711" actId="478"/>
          <ac:picMkLst>
            <pc:docMk/>
            <pc:sldMk cId="1693348743" sldId="291"/>
            <ac:picMk id="27" creationId="{2ADD8050-E6D4-40AE-A863-8383F0E376B9}"/>
          </ac:picMkLst>
        </pc:picChg>
        <pc:picChg chg="mod">
          <ac:chgData name="Mohammad Sonji (Student)" userId="95cc00cf-3b7c-4b6f-bc46-1865d94ee68f" providerId="ADAL" clId="{94EDE55D-327F-4ABC-A235-798260111389}" dt="2023-10-23T14:53:51.558" v="2713"/>
          <ac:picMkLst>
            <pc:docMk/>
            <pc:sldMk cId="1693348743" sldId="291"/>
            <ac:picMk id="200" creationId="{81D51127-45FC-C98C-9BB3-BADA61A4855B}"/>
          </ac:picMkLst>
        </pc:picChg>
        <pc:picChg chg="mod">
          <ac:chgData name="Mohammad Sonji (Student)" userId="95cc00cf-3b7c-4b6f-bc46-1865d94ee68f" providerId="ADAL" clId="{94EDE55D-327F-4ABC-A235-798260111389}" dt="2023-10-23T14:53:51.558" v="2713"/>
          <ac:picMkLst>
            <pc:docMk/>
            <pc:sldMk cId="1693348743" sldId="291"/>
            <ac:picMk id="201" creationId="{A4B1C942-9917-D291-D7A5-3E8B9501628C}"/>
          </ac:picMkLst>
        </pc:picChg>
        <pc:picChg chg="mod">
          <ac:chgData name="Mohammad Sonji (Student)" userId="95cc00cf-3b7c-4b6f-bc46-1865d94ee68f" providerId="ADAL" clId="{94EDE55D-327F-4ABC-A235-798260111389}" dt="2023-10-23T14:53:51.558" v="2713"/>
          <ac:picMkLst>
            <pc:docMk/>
            <pc:sldMk cId="1693348743" sldId="291"/>
            <ac:picMk id="202" creationId="{CB238FC7-1662-C354-DD59-EF303BC3DC71}"/>
          </ac:picMkLst>
        </pc:picChg>
        <pc:cxnChg chg="mod">
          <ac:chgData name="Mohammad Sonji (Student)" userId="95cc00cf-3b7c-4b6f-bc46-1865d94ee68f" providerId="ADAL" clId="{94EDE55D-327F-4ABC-A235-798260111389}" dt="2023-10-23T14:52:11.156" v="2700" actId="478"/>
          <ac:cxnSpMkLst>
            <pc:docMk/>
            <pc:sldMk cId="1693348743" sldId="291"/>
            <ac:cxnSpMk id="11" creationId="{04D0BD50-8546-D35F-26CD-6A5FFE68B897}"/>
          </ac:cxnSpMkLst>
        </pc:cxnChg>
        <pc:cxnChg chg="mod">
          <ac:chgData name="Mohammad Sonji (Student)" userId="95cc00cf-3b7c-4b6f-bc46-1865d94ee68f" providerId="ADAL" clId="{94EDE55D-327F-4ABC-A235-798260111389}" dt="2023-10-23T14:52:11.156" v="2700" actId="478"/>
          <ac:cxnSpMkLst>
            <pc:docMk/>
            <pc:sldMk cId="1693348743" sldId="291"/>
            <ac:cxnSpMk id="12" creationId="{2158CCAC-7061-6103-E24A-721E5BBDD5FB}"/>
          </ac:cxnSpMkLst>
        </pc:cxnChg>
        <pc:cxnChg chg="mod">
          <ac:chgData name="Mohammad Sonji (Student)" userId="95cc00cf-3b7c-4b6f-bc46-1865d94ee68f" providerId="ADAL" clId="{94EDE55D-327F-4ABC-A235-798260111389}" dt="2023-10-23T14:52:11.156" v="2700" actId="478"/>
          <ac:cxnSpMkLst>
            <pc:docMk/>
            <pc:sldMk cId="1693348743" sldId="291"/>
            <ac:cxnSpMk id="15" creationId="{72AFD19E-8CAE-50F7-FB8B-7B4A6B531132}"/>
          </ac:cxnSpMkLst>
        </pc:cxnChg>
        <pc:cxnChg chg="mod">
          <ac:chgData name="Mohammad Sonji (Student)" userId="95cc00cf-3b7c-4b6f-bc46-1865d94ee68f" providerId="ADAL" clId="{94EDE55D-327F-4ABC-A235-798260111389}" dt="2023-10-23T14:53:51.558" v="2713"/>
          <ac:cxnSpMkLst>
            <pc:docMk/>
            <pc:sldMk cId="1693348743" sldId="291"/>
            <ac:cxnSpMk id="43" creationId="{F2AFCE12-7BF4-9690-98DD-C571D0A4AF7C}"/>
          </ac:cxnSpMkLst>
        </pc:cxnChg>
        <pc:cxnChg chg="mod">
          <ac:chgData name="Mohammad Sonji (Student)" userId="95cc00cf-3b7c-4b6f-bc46-1865d94ee68f" providerId="ADAL" clId="{94EDE55D-327F-4ABC-A235-798260111389}" dt="2023-10-23T14:53:51.558" v="2713"/>
          <ac:cxnSpMkLst>
            <pc:docMk/>
            <pc:sldMk cId="1693348743" sldId="291"/>
            <ac:cxnSpMk id="44" creationId="{15FE0E3B-6CBD-DF43-CAC4-1A0C1600E3D6}"/>
          </ac:cxnSpMkLst>
        </pc:cxnChg>
        <pc:cxnChg chg="mod">
          <ac:chgData name="Mohammad Sonji (Student)" userId="95cc00cf-3b7c-4b6f-bc46-1865d94ee68f" providerId="ADAL" clId="{94EDE55D-327F-4ABC-A235-798260111389}" dt="2023-10-23T14:53:51.558" v="2713"/>
          <ac:cxnSpMkLst>
            <pc:docMk/>
            <pc:sldMk cId="1693348743" sldId="291"/>
            <ac:cxnSpMk id="50" creationId="{51591E31-7D26-7072-D5E3-7CD49200EBA1}"/>
          </ac:cxnSpMkLst>
        </pc:cxnChg>
        <pc:cxnChg chg="mod">
          <ac:chgData name="Mohammad Sonji (Student)" userId="95cc00cf-3b7c-4b6f-bc46-1865d94ee68f" providerId="ADAL" clId="{94EDE55D-327F-4ABC-A235-798260111389}" dt="2023-10-23T14:53:51.558" v="2713"/>
          <ac:cxnSpMkLst>
            <pc:docMk/>
            <pc:sldMk cId="1693348743" sldId="291"/>
            <ac:cxnSpMk id="51" creationId="{F4216D5E-40AD-D563-2061-CEA2529AFE93}"/>
          </ac:cxnSpMkLst>
        </pc:cxnChg>
        <pc:cxnChg chg="mod">
          <ac:chgData name="Mohammad Sonji (Student)" userId="95cc00cf-3b7c-4b6f-bc46-1865d94ee68f" providerId="ADAL" clId="{94EDE55D-327F-4ABC-A235-798260111389}" dt="2023-10-23T14:53:51.558" v="2713"/>
          <ac:cxnSpMkLst>
            <pc:docMk/>
            <pc:sldMk cId="1693348743" sldId="291"/>
            <ac:cxnSpMk id="57" creationId="{7D86B6F5-233D-C5B9-A15F-2BA5E0DC562C}"/>
          </ac:cxnSpMkLst>
        </pc:cxnChg>
        <pc:cxnChg chg="mod">
          <ac:chgData name="Mohammad Sonji (Student)" userId="95cc00cf-3b7c-4b6f-bc46-1865d94ee68f" providerId="ADAL" clId="{94EDE55D-327F-4ABC-A235-798260111389}" dt="2023-10-23T14:53:51.558" v="2713"/>
          <ac:cxnSpMkLst>
            <pc:docMk/>
            <pc:sldMk cId="1693348743" sldId="291"/>
            <ac:cxnSpMk id="58" creationId="{6A7E7EF8-9D00-7F8F-A26E-A9B6833F8DFD}"/>
          </ac:cxnSpMkLst>
        </pc:cxnChg>
        <pc:cxnChg chg="mod">
          <ac:chgData name="Mohammad Sonji (Student)" userId="95cc00cf-3b7c-4b6f-bc46-1865d94ee68f" providerId="ADAL" clId="{94EDE55D-327F-4ABC-A235-798260111389}" dt="2023-10-23T14:53:51.558" v="2713"/>
          <ac:cxnSpMkLst>
            <pc:docMk/>
            <pc:sldMk cId="1693348743" sldId="291"/>
            <ac:cxnSpMk id="68" creationId="{AEDF8820-9772-6A1D-D794-2B3DF2022E32}"/>
          </ac:cxnSpMkLst>
        </pc:cxnChg>
        <pc:cxnChg chg="mod">
          <ac:chgData name="Mohammad Sonji (Student)" userId="95cc00cf-3b7c-4b6f-bc46-1865d94ee68f" providerId="ADAL" clId="{94EDE55D-327F-4ABC-A235-798260111389}" dt="2023-10-23T14:53:51.558" v="2713"/>
          <ac:cxnSpMkLst>
            <pc:docMk/>
            <pc:sldMk cId="1693348743" sldId="291"/>
            <ac:cxnSpMk id="69" creationId="{218656A1-5A53-4DB3-7966-1DF5609215C7}"/>
          </ac:cxnSpMkLst>
        </pc:cxnChg>
        <pc:cxnChg chg="mod">
          <ac:chgData name="Mohammad Sonji (Student)" userId="95cc00cf-3b7c-4b6f-bc46-1865d94ee68f" providerId="ADAL" clId="{94EDE55D-327F-4ABC-A235-798260111389}" dt="2023-10-23T14:53:51.558" v="2713"/>
          <ac:cxnSpMkLst>
            <pc:docMk/>
            <pc:sldMk cId="1693348743" sldId="291"/>
            <ac:cxnSpMk id="75" creationId="{22DA7A4F-4431-6208-C16C-DEC97BDC1E10}"/>
          </ac:cxnSpMkLst>
        </pc:cxnChg>
        <pc:cxnChg chg="mod">
          <ac:chgData name="Mohammad Sonji (Student)" userId="95cc00cf-3b7c-4b6f-bc46-1865d94ee68f" providerId="ADAL" clId="{94EDE55D-327F-4ABC-A235-798260111389}" dt="2023-10-23T14:53:51.558" v="2713"/>
          <ac:cxnSpMkLst>
            <pc:docMk/>
            <pc:sldMk cId="1693348743" sldId="291"/>
            <ac:cxnSpMk id="76" creationId="{8DF6CCD9-9AC8-9AC1-7AEE-23A9394C3764}"/>
          </ac:cxnSpMkLst>
        </pc:cxnChg>
        <pc:cxnChg chg="mod">
          <ac:chgData name="Mohammad Sonji (Student)" userId="95cc00cf-3b7c-4b6f-bc46-1865d94ee68f" providerId="ADAL" clId="{94EDE55D-327F-4ABC-A235-798260111389}" dt="2023-10-23T14:53:51.558" v="2713"/>
          <ac:cxnSpMkLst>
            <pc:docMk/>
            <pc:sldMk cId="1693348743" sldId="291"/>
            <ac:cxnSpMk id="82" creationId="{D5F349D2-B64F-A37D-0CC3-EF27B3D5F045}"/>
          </ac:cxnSpMkLst>
        </pc:cxnChg>
        <pc:cxnChg chg="mod">
          <ac:chgData name="Mohammad Sonji (Student)" userId="95cc00cf-3b7c-4b6f-bc46-1865d94ee68f" providerId="ADAL" clId="{94EDE55D-327F-4ABC-A235-798260111389}" dt="2023-10-23T14:53:51.558" v="2713"/>
          <ac:cxnSpMkLst>
            <pc:docMk/>
            <pc:sldMk cId="1693348743" sldId="291"/>
            <ac:cxnSpMk id="83" creationId="{68EDC9B5-5B8C-B867-6120-5E25E2BE774E}"/>
          </ac:cxnSpMkLst>
        </pc:cxnChg>
        <pc:cxnChg chg="mod">
          <ac:chgData name="Mohammad Sonji (Student)" userId="95cc00cf-3b7c-4b6f-bc46-1865d94ee68f" providerId="ADAL" clId="{94EDE55D-327F-4ABC-A235-798260111389}" dt="2023-10-23T14:53:51.558" v="2713"/>
          <ac:cxnSpMkLst>
            <pc:docMk/>
            <pc:sldMk cId="1693348743" sldId="291"/>
            <ac:cxnSpMk id="93" creationId="{D358FEFB-61C7-6634-EAC7-228C3E9F4CED}"/>
          </ac:cxnSpMkLst>
        </pc:cxnChg>
        <pc:cxnChg chg="mod">
          <ac:chgData name="Mohammad Sonji (Student)" userId="95cc00cf-3b7c-4b6f-bc46-1865d94ee68f" providerId="ADAL" clId="{94EDE55D-327F-4ABC-A235-798260111389}" dt="2023-10-23T14:53:51.558" v="2713"/>
          <ac:cxnSpMkLst>
            <pc:docMk/>
            <pc:sldMk cId="1693348743" sldId="291"/>
            <ac:cxnSpMk id="94" creationId="{D586B2ED-333F-B604-E5F8-A263EA2BEB8B}"/>
          </ac:cxnSpMkLst>
        </pc:cxnChg>
        <pc:cxnChg chg="mod">
          <ac:chgData name="Mohammad Sonji (Student)" userId="95cc00cf-3b7c-4b6f-bc46-1865d94ee68f" providerId="ADAL" clId="{94EDE55D-327F-4ABC-A235-798260111389}" dt="2023-10-23T14:53:51.558" v="2713"/>
          <ac:cxnSpMkLst>
            <pc:docMk/>
            <pc:sldMk cId="1693348743" sldId="291"/>
            <ac:cxnSpMk id="100" creationId="{947C111F-77ED-0850-582A-07B6EAE2C61B}"/>
          </ac:cxnSpMkLst>
        </pc:cxnChg>
        <pc:cxnChg chg="mod">
          <ac:chgData name="Mohammad Sonji (Student)" userId="95cc00cf-3b7c-4b6f-bc46-1865d94ee68f" providerId="ADAL" clId="{94EDE55D-327F-4ABC-A235-798260111389}" dt="2023-10-23T14:53:51.558" v="2713"/>
          <ac:cxnSpMkLst>
            <pc:docMk/>
            <pc:sldMk cId="1693348743" sldId="291"/>
            <ac:cxnSpMk id="101" creationId="{864B2BD2-2BC7-C663-59F0-13E99BBFCC8C}"/>
          </ac:cxnSpMkLst>
        </pc:cxnChg>
        <pc:cxnChg chg="mod">
          <ac:chgData name="Mohammad Sonji (Student)" userId="95cc00cf-3b7c-4b6f-bc46-1865d94ee68f" providerId="ADAL" clId="{94EDE55D-327F-4ABC-A235-798260111389}" dt="2023-10-23T14:53:51.558" v="2713"/>
          <ac:cxnSpMkLst>
            <pc:docMk/>
            <pc:sldMk cId="1693348743" sldId="291"/>
            <ac:cxnSpMk id="107" creationId="{38ED3AB2-E3FF-4237-4147-3EE7D1532B85}"/>
          </ac:cxnSpMkLst>
        </pc:cxnChg>
        <pc:cxnChg chg="mod">
          <ac:chgData name="Mohammad Sonji (Student)" userId="95cc00cf-3b7c-4b6f-bc46-1865d94ee68f" providerId="ADAL" clId="{94EDE55D-327F-4ABC-A235-798260111389}" dt="2023-10-23T14:53:51.558" v="2713"/>
          <ac:cxnSpMkLst>
            <pc:docMk/>
            <pc:sldMk cId="1693348743" sldId="291"/>
            <ac:cxnSpMk id="108" creationId="{B2952125-EE77-901C-FCCF-D5EB2BBB424F}"/>
          </ac:cxnSpMkLst>
        </pc:cxnChg>
        <pc:cxnChg chg="mod">
          <ac:chgData name="Mohammad Sonji (Student)" userId="95cc00cf-3b7c-4b6f-bc46-1865d94ee68f" providerId="ADAL" clId="{94EDE55D-327F-4ABC-A235-798260111389}" dt="2023-10-23T14:53:51.558" v="2713"/>
          <ac:cxnSpMkLst>
            <pc:docMk/>
            <pc:sldMk cId="1693348743" sldId="291"/>
            <ac:cxnSpMk id="118" creationId="{A629A63D-182B-0585-A227-A0ED9744F8FE}"/>
          </ac:cxnSpMkLst>
        </pc:cxnChg>
        <pc:cxnChg chg="mod">
          <ac:chgData name="Mohammad Sonji (Student)" userId="95cc00cf-3b7c-4b6f-bc46-1865d94ee68f" providerId="ADAL" clId="{94EDE55D-327F-4ABC-A235-798260111389}" dt="2023-10-23T14:53:51.558" v="2713"/>
          <ac:cxnSpMkLst>
            <pc:docMk/>
            <pc:sldMk cId="1693348743" sldId="291"/>
            <ac:cxnSpMk id="119" creationId="{D06CCB0F-257C-55C6-34A6-240D0B0AB902}"/>
          </ac:cxnSpMkLst>
        </pc:cxnChg>
        <pc:cxnChg chg="mod">
          <ac:chgData name="Mohammad Sonji (Student)" userId="95cc00cf-3b7c-4b6f-bc46-1865d94ee68f" providerId="ADAL" clId="{94EDE55D-327F-4ABC-A235-798260111389}" dt="2023-10-23T14:53:51.558" v="2713"/>
          <ac:cxnSpMkLst>
            <pc:docMk/>
            <pc:sldMk cId="1693348743" sldId="291"/>
            <ac:cxnSpMk id="125" creationId="{60872829-6D2F-A0AF-72C1-88B30DE159C6}"/>
          </ac:cxnSpMkLst>
        </pc:cxnChg>
        <pc:cxnChg chg="mod">
          <ac:chgData name="Mohammad Sonji (Student)" userId="95cc00cf-3b7c-4b6f-bc46-1865d94ee68f" providerId="ADAL" clId="{94EDE55D-327F-4ABC-A235-798260111389}" dt="2023-10-23T14:53:51.558" v="2713"/>
          <ac:cxnSpMkLst>
            <pc:docMk/>
            <pc:sldMk cId="1693348743" sldId="291"/>
            <ac:cxnSpMk id="126" creationId="{F394C558-089B-5747-9491-442EEC5EB603}"/>
          </ac:cxnSpMkLst>
        </pc:cxnChg>
        <pc:cxnChg chg="mod">
          <ac:chgData name="Mohammad Sonji (Student)" userId="95cc00cf-3b7c-4b6f-bc46-1865d94ee68f" providerId="ADAL" clId="{94EDE55D-327F-4ABC-A235-798260111389}" dt="2023-10-23T14:53:51.558" v="2713"/>
          <ac:cxnSpMkLst>
            <pc:docMk/>
            <pc:sldMk cId="1693348743" sldId="291"/>
            <ac:cxnSpMk id="132" creationId="{4377FDB9-6F47-3B63-CE77-AC6A5D3E74F8}"/>
          </ac:cxnSpMkLst>
        </pc:cxnChg>
        <pc:cxnChg chg="mod">
          <ac:chgData name="Mohammad Sonji (Student)" userId="95cc00cf-3b7c-4b6f-bc46-1865d94ee68f" providerId="ADAL" clId="{94EDE55D-327F-4ABC-A235-798260111389}" dt="2023-10-23T14:53:51.558" v="2713"/>
          <ac:cxnSpMkLst>
            <pc:docMk/>
            <pc:sldMk cId="1693348743" sldId="291"/>
            <ac:cxnSpMk id="133" creationId="{46E81732-4016-4681-0CFB-DE7464A7149C}"/>
          </ac:cxnSpMkLst>
        </pc:cxnChg>
        <pc:cxnChg chg="mod">
          <ac:chgData name="Mohammad Sonji (Student)" userId="95cc00cf-3b7c-4b6f-bc46-1865d94ee68f" providerId="ADAL" clId="{94EDE55D-327F-4ABC-A235-798260111389}" dt="2023-10-23T14:53:51.558" v="2713"/>
          <ac:cxnSpMkLst>
            <pc:docMk/>
            <pc:sldMk cId="1693348743" sldId="291"/>
            <ac:cxnSpMk id="143" creationId="{7A1B6807-CE31-5954-FAEE-5FDF3F32964A}"/>
          </ac:cxnSpMkLst>
        </pc:cxnChg>
        <pc:cxnChg chg="mod">
          <ac:chgData name="Mohammad Sonji (Student)" userId="95cc00cf-3b7c-4b6f-bc46-1865d94ee68f" providerId="ADAL" clId="{94EDE55D-327F-4ABC-A235-798260111389}" dt="2023-10-23T14:53:51.558" v="2713"/>
          <ac:cxnSpMkLst>
            <pc:docMk/>
            <pc:sldMk cId="1693348743" sldId="291"/>
            <ac:cxnSpMk id="144" creationId="{AB1360F1-F9C3-E0F3-5AB1-B813BCD735F9}"/>
          </ac:cxnSpMkLst>
        </pc:cxnChg>
        <pc:cxnChg chg="mod">
          <ac:chgData name="Mohammad Sonji (Student)" userId="95cc00cf-3b7c-4b6f-bc46-1865d94ee68f" providerId="ADAL" clId="{94EDE55D-327F-4ABC-A235-798260111389}" dt="2023-10-23T14:53:51.558" v="2713"/>
          <ac:cxnSpMkLst>
            <pc:docMk/>
            <pc:sldMk cId="1693348743" sldId="291"/>
            <ac:cxnSpMk id="150" creationId="{08BAAD6F-E438-0D74-2065-6B3E9F6C8AD9}"/>
          </ac:cxnSpMkLst>
        </pc:cxnChg>
        <pc:cxnChg chg="mod">
          <ac:chgData name="Mohammad Sonji (Student)" userId="95cc00cf-3b7c-4b6f-bc46-1865d94ee68f" providerId="ADAL" clId="{94EDE55D-327F-4ABC-A235-798260111389}" dt="2023-10-23T14:53:51.558" v="2713"/>
          <ac:cxnSpMkLst>
            <pc:docMk/>
            <pc:sldMk cId="1693348743" sldId="291"/>
            <ac:cxnSpMk id="151" creationId="{73A6B787-7ED9-ED8F-88A0-3FA32BE7D38A}"/>
          </ac:cxnSpMkLst>
        </pc:cxnChg>
        <pc:cxnChg chg="mod">
          <ac:chgData name="Mohammad Sonji (Student)" userId="95cc00cf-3b7c-4b6f-bc46-1865d94ee68f" providerId="ADAL" clId="{94EDE55D-327F-4ABC-A235-798260111389}" dt="2023-10-23T14:53:51.558" v="2713"/>
          <ac:cxnSpMkLst>
            <pc:docMk/>
            <pc:sldMk cId="1693348743" sldId="291"/>
            <ac:cxnSpMk id="157" creationId="{F8A90098-D1DB-A88B-2205-7293198AB24C}"/>
          </ac:cxnSpMkLst>
        </pc:cxnChg>
        <pc:cxnChg chg="mod">
          <ac:chgData name="Mohammad Sonji (Student)" userId="95cc00cf-3b7c-4b6f-bc46-1865d94ee68f" providerId="ADAL" clId="{94EDE55D-327F-4ABC-A235-798260111389}" dt="2023-10-23T14:53:51.558" v="2713"/>
          <ac:cxnSpMkLst>
            <pc:docMk/>
            <pc:sldMk cId="1693348743" sldId="291"/>
            <ac:cxnSpMk id="158" creationId="{E418262E-7FC4-D630-0C10-CDA1C5F577C4}"/>
          </ac:cxnSpMkLst>
        </pc:cxnChg>
        <pc:cxnChg chg="mod">
          <ac:chgData name="Mohammad Sonji (Student)" userId="95cc00cf-3b7c-4b6f-bc46-1865d94ee68f" providerId="ADAL" clId="{94EDE55D-327F-4ABC-A235-798260111389}" dt="2023-10-23T14:53:51.558" v="2713"/>
          <ac:cxnSpMkLst>
            <pc:docMk/>
            <pc:sldMk cId="1693348743" sldId="291"/>
            <ac:cxnSpMk id="168" creationId="{C96F20B2-D4A3-5946-0E60-DCF1E540EE82}"/>
          </ac:cxnSpMkLst>
        </pc:cxnChg>
        <pc:cxnChg chg="mod">
          <ac:chgData name="Mohammad Sonji (Student)" userId="95cc00cf-3b7c-4b6f-bc46-1865d94ee68f" providerId="ADAL" clId="{94EDE55D-327F-4ABC-A235-798260111389}" dt="2023-10-23T14:53:51.558" v="2713"/>
          <ac:cxnSpMkLst>
            <pc:docMk/>
            <pc:sldMk cId="1693348743" sldId="291"/>
            <ac:cxnSpMk id="169" creationId="{383A21DC-FA83-20FF-992F-6350F03F02F9}"/>
          </ac:cxnSpMkLst>
        </pc:cxnChg>
        <pc:cxnChg chg="mod">
          <ac:chgData name="Mohammad Sonji (Student)" userId="95cc00cf-3b7c-4b6f-bc46-1865d94ee68f" providerId="ADAL" clId="{94EDE55D-327F-4ABC-A235-798260111389}" dt="2023-10-23T14:53:51.558" v="2713"/>
          <ac:cxnSpMkLst>
            <pc:docMk/>
            <pc:sldMk cId="1693348743" sldId="291"/>
            <ac:cxnSpMk id="175" creationId="{FB3270F9-F0C3-1F64-2315-8D17BE2883CE}"/>
          </ac:cxnSpMkLst>
        </pc:cxnChg>
        <pc:cxnChg chg="mod">
          <ac:chgData name="Mohammad Sonji (Student)" userId="95cc00cf-3b7c-4b6f-bc46-1865d94ee68f" providerId="ADAL" clId="{94EDE55D-327F-4ABC-A235-798260111389}" dt="2023-10-23T14:53:51.558" v="2713"/>
          <ac:cxnSpMkLst>
            <pc:docMk/>
            <pc:sldMk cId="1693348743" sldId="291"/>
            <ac:cxnSpMk id="176" creationId="{0BE3AF6C-39A0-BF34-70C4-128991CFA75A}"/>
          </ac:cxnSpMkLst>
        </pc:cxnChg>
        <pc:cxnChg chg="mod">
          <ac:chgData name="Mohammad Sonji (Student)" userId="95cc00cf-3b7c-4b6f-bc46-1865d94ee68f" providerId="ADAL" clId="{94EDE55D-327F-4ABC-A235-798260111389}" dt="2023-10-23T14:53:51.558" v="2713"/>
          <ac:cxnSpMkLst>
            <pc:docMk/>
            <pc:sldMk cId="1693348743" sldId="291"/>
            <ac:cxnSpMk id="182" creationId="{9E5F6633-3226-2E0F-6CD3-7F7CBA025FE0}"/>
          </ac:cxnSpMkLst>
        </pc:cxnChg>
        <pc:cxnChg chg="mod">
          <ac:chgData name="Mohammad Sonji (Student)" userId="95cc00cf-3b7c-4b6f-bc46-1865d94ee68f" providerId="ADAL" clId="{94EDE55D-327F-4ABC-A235-798260111389}" dt="2023-10-23T14:53:51.558" v="2713"/>
          <ac:cxnSpMkLst>
            <pc:docMk/>
            <pc:sldMk cId="1693348743" sldId="291"/>
            <ac:cxnSpMk id="183" creationId="{BDA251DA-0604-1E75-C6EE-5A8A2F2E9D32}"/>
          </ac:cxnSpMkLst>
        </pc:cxnChg>
        <pc:cxnChg chg="mod">
          <ac:chgData name="Mohammad Sonji (Student)" userId="95cc00cf-3b7c-4b6f-bc46-1865d94ee68f" providerId="ADAL" clId="{94EDE55D-327F-4ABC-A235-798260111389}" dt="2023-10-23T14:56:29.174" v="2735" actId="14100"/>
          <ac:cxnSpMkLst>
            <pc:docMk/>
            <pc:sldMk cId="1693348743" sldId="291"/>
            <ac:cxnSpMk id="190" creationId="{278412D3-FA36-F492-8B04-8C218B334550}"/>
          </ac:cxnSpMkLst>
        </pc:cxnChg>
        <pc:cxnChg chg="mod">
          <ac:chgData name="Mohammad Sonji (Student)" userId="95cc00cf-3b7c-4b6f-bc46-1865d94ee68f" providerId="ADAL" clId="{94EDE55D-327F-4ABC-A235-798260111389}" dt="2023-10-23T14:53:51.558" v="2713"/>
          <ac:cxnSpMkLst>
            <pc:docMk/>
            <pc:sldMk cId="1693348743" sldId="291"/>
            <ac:cxnSpMk id="191" creationId="{42D5C6A7-BBA1-A198-7072-83AF3A19EA28}"/>
          </ac:cxnSpMkLst>
        </pc:cxnChg>
        <pc:cxnChg chg="mod">
          <ac:chgData name="Mohammad Sonji (Student)" userId="95cc00cf-3b7c-4b6f-bc46-1865d94ee68f" providerId="ADAL" clId="{94EDE55D-327F-4ABC-A235-798260111389}" dt="2023-10-23T14:53:51.558" v="2713"/>
          <ac:cxnSpMkLst>
            <pc:docMk/>
            <pc:sldMk cId="1693348743" sldId="291"/>
            <ac:cxnSpMk id="194" creationId="{9314269F-C92D-9980-1E50-1B8CE4B7C0FD}"/>
          </ac:cxnSpMkLst>
        </pc:cxnChg>
      </pc:sldChg>
      <pc:sldChg chg="addSp modSp">
        <pc:chgData name="Mohammad Sonji (Student)" userId="95cc00cf-3b7c-4b6f-bc46-1865d94ee68f" providerId="ADAL" clId="{94EDE55D-327F-4ABC-A235-798260111389}" dt="2023-11-09T15:00:31.898" v="2736" actId="164"/>
        <pc:sldMkLst>
          <pc:docMk/>
          <pc:sldMk cId="2833224436" sldId="292"/>
        </pc:sldMkLst>
        <pc:spChg chg="mod">
          <ac:chgData name="Mohammad Sonji (Student)" userId="95cc00cf-3b7c-4b6f-bc46-1865d94ee68f" providerId="ADAL" clId="{94EDE55D-327F-4ABC-A235-798260111389}" dt="2023-11-09T15:00:31.898" v="2736" actId="164"/>
          <ac:spMkLst>
            <pc:docMk/>
            <pc:sldMk cId="2833224436" sldId="292"/>
            <ac:spMk id="11" creationId="{621886E4-0364-C848-DAAC-9AA3A80CD082}"/>
          </ac:spMkLst>
        </pc:spChg>
        <pc:spChg chg="mod">
          <ac:chgData name="Mohammad Sonji (Student)" userId="95cc00cf-3b7c-4b6f-bc46-1865d94ee68f" providerId="ADAL" clId="{94EDE55D-327F-4ABC-A235-798260111389}" dt="2023-11-09T15:00:31.898" v="2736" actId="164"/>
          <ac:spMkLst>
            <pc:docMk/>
            <pc:sldMk cId="2833224436" sldId="292"/>
            <ac:spMk id="14" creationId="{254B43B8-EA58-019E-6540-311364579E10}"/>
          </ac:spMkLst>
        </pc:spChg>
        <pc:spChg chg="mod">
          <ac:chgData name="Mohammad Sonji (Student)" userId="95cc00cf-3b7c-4b6f-bc46-1865d94ee68f" providerId="ADAL" clId="{94EDE55D-327F-4ABC-A235-798260111389}" dt="2023-11-09T15:00:31.898" v="2736" actId="164"/>
          <ac:spMkLst>
            <pc:docMk/>
            <pc:sldMk cId="2833224436" sldId="292"/>
            <ac:spMk id="17" creationId="{8E68696D-EFA0-FDF4-A90B-FFACA8E4F14B}"/>
          </ac:spMkLst>
        </pc:spChg>
        <pc:spChg chg="mod">
          <ac:chgData name="Mohammad Sonji (Student)" userId="95cc00cf-3b7c-4b6f-bc46-1865d94ee68f" providerId="ADAL" clId="{94EDE55D-327F-4ABC-A235-798260111389}" dt="2023-11-09T15:00:31.898" v="2736" actId="164"/>
          <ac:spMkLst>
            <pc:docMk/>
            <pc:sldMk cId="2833224436" sldId="292"/>
            <ac:spMk id="20" creationId="{6E020838-B456-0955-F32C-0EE82F5896B7}"/>
          </ac:spMkLst>
        </pc:spChg>
        <pc:spChg chg="mod">
          <ac:chgData name="Mohammad Sonji (Student)" userId="95cc00cf-3b7c-4b6f-bc46-1865d94ee68f" providerId="ADAL" clId="{94EDE55D-327F-4ABC-A235-798260111389}" dt="2023-11-09T15:00:31.898" v="2736" actId="164"/>
          <ac:spMkLst>
            <pc:docMk/>
            <pc:sldMk cId="2833224436" sldId="292"/>
            <ac:spMk id="25" creationId="{A7EB5473-45A9-96F6-AFC5-286CFC10400E}"/>
          </ac:spMkLst>
        </pc:spChg>
        <pc:spChg chg="mod">
          <ac:chgData name="Mohammad Sonji (Student)" userId="95cc00cf-3b7c-4b6f-bc46-1865d94ee68f" providerId="ADAL" clId="{94EDE55D-327F-4ABC-A235-798260111389}" dt="2023-11-09T15:00:31.898" v="2736" actId="164"/>
          <ac:spMkLst>
            <pc:docMk/>
            <pc:sldMk cId="2833224436" sldId="292"/>
            <ac:spMk id="30" creationId="{AB2DD37D-6539-B248-08F5-356A8B21DAF8}"/>
          </ac:spMkLst>
        </pc:spChg>
        <pc:spChg chg="mod">
          <ac:chgData name="Mohammad Sonji (Student)" userId="95cc00cf-3b7c-4b6f-bc46-1865d94ee68f" providerId="ADAL" clId="{94EDE55D-327F-4ABC-A235-798260111389}" dt="2023-11-09T15:00:31.898" v="2736" actId="164"/>
          <ac:spMkLst>
            <pc:docMk/>
            <pc:sldMk cId="2833224436" sldId="292"/>
            <ac:spMk id="33" creationId="{4EA0628C-BDC0-1858-1B0F-77EA83CC5D81}"/>
          </ac:spMkLst>
        </pc:spChg>
        <pc:spChg chg="mod">
          <ac:chgData name="Mohammad Sonji (Student)" userId="95cc00cf-3b7c-4b6f-bc46-1865d94ee68f" providerId="ADAL" clId="{94EDE55D-327F-4ABC-A235-798260111389}" dt="2023-11-09T15:00:31.898" v="2736" actId="164"/>
          <ac:spMkLst>
            <pc:docMk/>
            <pc:sldMk cId="2833224436" sldId="292"/>
            <ac:spMk id="36" creationId="{4557BC38-794C-5326-E4A8-C4117E2E0B6F}"/>
          </ac:spMkLst>
        </pc:spChg>
        <pc:spChg chg="mod">
          <ac:chgData name="Mohammad Sonji (Student)" userId="95cc00cf-3b7c-4b6f-bc46-1865d94ee68f" providerId="ADAL" clId="{94EDE55D-327F-4ABC-A235-798260111389}" dt="2023-11-09T15:00:31.898" v="2736" actId="164"/>
          <ac:spMkLst>
            <pc:docMk/>
            <pc:sldMk cId="2833224436" sldId="292"/>
            <ac:spMk id="39" creationId="{7DD36BD8-C8C7-5654-8852-B10623CD1BBB}"/>
          </ac:spMkLst>
        </pc:spChg>
        <pc:spChg chg="mod">
          <ac:chgData name="Mohammad Sonji (Student)" userId="95cc00cf-3b7c-4b6f-bc46-1865d94ee68f" providerId="ADAL" clId="{94EDE55D-327F-4ABC-A235-798260111389}" dt="2023-11-09T15:00:31.898" v="2736" actId="164"/>
          <ac:spMkLst>
            <pc:docMk/>
            <pc:sldMk cId="2833224436" sldId="292"/>
            <ac:spMk id="42" creationId="{07429F52-6789-EE17-BB3C-19A160518111}"/>
          </ac:spMkLst>
        </pc:spChg>
        <pc:grpChg chg="add mod">
          <ac:chgData name="Mohammad Sonji (Student)" userId="95cc00cf-3b7c-4b6f-bc46-1865d94ee68f" providerId="ADAL" clId="{94EDE55D-327F-4ABC-A235-798260111389}" dt="2023-11-09T15:00:31.898" v="2736" actId="164"/>
          <ac:grpSpMkLst>
            <pc:docMk/>
            <pc:sldMk cId="2833224436" sldId="292"/>
            <ac:grpSpMk id="3" creationId="{F21D0CE7-80C8-3B28-9842-A7CED646A8E1}"/>
          </ac:grpSpMkLst>
        </pc:grpChg>
        <pc:picChg chg="mod">
          <ac:chgData name="Mohammad Sonji (Student)" userId="95cc00cf-3b7c-4b6f-bc46-1865d94ee68f" providerId="ADAL" clId="{94EDE55D-327F-4ABC-A235-798260111389}" dt="2023-11-09T15:00:31.898" v="2736" actId="164"/>
          <ac:picMkLst>
            <pc:docMk/>
            <pc:sldMk cId="2833224436" sldId="292"/>
            <ac:picMk id="10" creationId="{D59BA85D-67FB-BEA1-6071-07FCD2CCEE2D}"/>
          </ac:picMkLst>
        </pc:picChg>
        <pc:picChg chg="mod">
          <ac:chgData name="Mohammad Sonji (Student)" userId="95cc00cf-3b7c-4b6f-bc46-1865d94ee68f" providerId="ADAL" clId="{94EDE55D-327F-4ABC-A235-798260111389}" dt="2023-11-09T15:00:31.898" v="2736" actId="164"/>
          <ac:picMkLst>
            <pc:docMk/>
            <pc:sldMk cId="2833224436" sldId="292"/>
            <ac:picMk id="13" creationId="{AE079C4D-5FFE-5D47-1DB1-BC81EBE334A3}"/>
          </ac:picMkLst>
        </pc:picChg>
        <pc:picChg chg="mod">
          <ac:chgData name="Mohammad Sonji (Student)" userId="95cc00cf-3b7c-4b6f-bc46-1865d94ee68f" providerId="ADAL" clId="{94EDE55D-327F-4ABC-A235-798260111389}" dt="2023-11-09T15:00:31.898" v="2736" actId="164"/>
          <ac:picMkLst>
            <pc:docMk/>
            <pc:sldMk cId="2833224436" sldId="292"/>
            <ac:picMk id="16" creationId="{428CEECF-C2A9-2D24-22D5-A4FF3A4557E6}"/>
          </ac:picMkLst>
        </pc:picChg>
        <pc:picChg chg="mod">
          <ac:chgData name="Mohammad Sonji (Student)" userId="95cc00cf-3b7c-4b6f-bc46-1865d94ee68f" providerId="ADAL" clId="{94EDE55D-327F-4ABC-A235-798260111389}" dt="2023-11-09T15:00:31.898" v="2736" actId="164"/>
          <ac:picMkLst>
            <pc:docMk/>
            <pc:sldMk cId="2833224436" sldId="292"/>
            <ac:picMk id="19" creationId="{CEF3162C-0CEE-A81B-3C34-EF809C30FE55}"/>
          </ac:picMkLst>
        </pc:picChg>
        <pc:picChg chg="mod">
          <ac:chgData name="Mohammad Sonji (Student)" userId="95cc00cf-3b7c-4b6f-bc46-1865d94ee68f" providerId="ADAL" clId="{94EDE55D-327F-4ABC-A235-798260111389}" dt="2023-11-09T15:00:31.898" v="2736" actId="164"/>
          <ac:picMkLst>
            <pc:docMk/>
            <pc:sldMk cId="2833224436" sldId="292"/>
            <ac:picMk id="22" creationId="{6B36E6AA-DA75-FB50-EB2F-EE1A6311D519}"/>
          </ac:picMkLst>
        </pc:picChg>
        <pc:picChg chg="mod">
          <ac:chgData name="Mohammad Sonji (Student)" userId="95cc00cf-3b7c-4b6f-bc46-1865d94ee68f" providerId="ADAL" clId="{94EDE55D-327F-4ABC-A235-798260111389}" dt="2023-11-09T15:00:31.898" v="2736" actId="164"/>
          <ac:picMkLst>
            <pc:docMk/>
            <pc:sldMk cId="2833224436" sldId="292"/>
            <ac:picMk id="28" creationId="{2B555FC5-31A9-C076-A87B-9C9EBAB14692}"/>
          </ac:picMkLst>
        </pc:picChg>
        <pc:picChg chg="mod">
          <ac:chgData name="Mohammad Sonji (Student)" userId="95cc00cf-3b7c-4b6f-bc46-1865d94ee68f" providerId="ADAL" clId="{94EDE55D-327F-4ABC-A235-798260111389}" dt="2023-11-09T15:00:31.898" v="2736" actId="164"/>
          <ac:picMkLst>
            <pc:docMk/>
            <pc:sldMk cId="2833224436" sldId="292"/>
            <ac:picMk id="32" creationId="{1904672D-738B-1001-5E59-5726DD53DB39}"/>
          </ac:picMkLst>
        </pc:picChg>
        <pc:picChg chg="mod">
          <ac:chgData name="Mohammad Sonji (Student)" userId="95cc00cf-3b7c-4b6f-bc46-1865d94ee68f" providerId="ADAL" clId="{94EDE55D-327F-4ABC-A235-798260111389}" dt="2023-11-09T15:00:31.898" v="2736" actId="164"/>
          <ac:picMkLst>
            <pc:docMk/>
            <pc:sldMk cId="2833224436" sldId="292"/>
            <ac:picMk id="35" creationId="{F183A49D-3627-AFE0-6A37-318665011BC8}"/>
          </ac:picMkLst>
        </pc:picChg>
        <pc:picChg chg="mod">
          <ac:chgData name="Mohammad Sonji (Student)" userId="95cc00cf-3b7c-4b6f-bc46-1865d94ee68f" providerId="ADAL" clId="{94EDE55D-327F-4ABC-A235-798260111389}" dt="2023-11-09T15:00:31.898" v="2736" actId="164"/>
          <ac:picMkLst>
            <pc:docMk/>
            <pc:sldMk cId="2833224436" sldId="292"/>
            <ac:picMk id="38" creationId="{E580A067-B5C1-89A3-0A0F-1EFBA885E642}"/>
          </ac:picMkLst>
        </pc:picChg>
        <pc:picChg chg="mod">
          <ac:chgData name="Mohammad Sonji (Student)" userId="95cc00cf-3b7c-4b6f-bc46-1865d94ee68f" providerId="ADAL" clId="{94EDE55D-327F-4ABC-A235-798260111389}" dt="2023-11-09T15:00:31.898" v="2736" actId="164"/>
          <ac:picMkLst>
            <pc:docMk/>
            <pc:sldMk cId="2833224436" sldId="292"/>
            <ac:picMk id="41" creationId="{8E76B4D0-E03C-88E9-E98C-21A3BB96FC41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svg"/><Relationship Id="rId1" Type="http://schemas.openxmlformats.org/officeDocument/2006/relationships/image" Target="../media/image12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svg"/><Relationship Id="rId1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svg"/><Relationship Id="rId1" Type="http://schemas.openxmlformats.org/officeDocument/2006/relationships/image" Target="../media/image12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sv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049241-F64A-4A4C-9A59-1ED6BE597BC2}" type="doc">
      <dgm:prSet loTypeId="urn:microsoft.com/office/officeart/2011/layout/Radial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15233A-FBE2-402B-8574-719AC1AB9014}">
      <dgm:prSet phldrT="[Text]"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72318335-E5BB-4CFD-9847-16D067D2E9A1}" type="parTrans" cxnId="{9C4DC28F-3F20-4559-AF9C-CAD76ACADCF2}">
      <dgm:prSet/>
      <dgm:spPr/>
      <dgm:t>
        <a:bodyPr/>
        <a:lstStyle/>
        <a:p>
          <a:endParaRPr lang="en-US"/>
        </a:p>
      </dgm:t>
    </dgm:pt>
    <dgm:pt modelId="{F728E13B-0ED6-4894-95DB-DE7649204AA4}" type="sibTrans" cxnId="{9C4DC28F-3F20-4559-AF9C-CAD76ACADCF2}">
      <dgm:prSet/>
      <dgm:spPr/>
      <dgm:t>
        <a:bodyPr/>
        <a:lstStyle/>
        <a:p>
          <a:endParaRPr lang="en-US"/>
        </a:p>
      </dgm:t>
    </dgm:pt>
    <dgm:pt modelId="{118C7198-A9DF-4864-BEB0-B311CF7DAA9D}">
      <dgm:prSet phldrT="[Text]"/>
      <dgm:spPr/>
      <dgm:t>
        <a:bodyPr/>
        <a:lstStyle/>
        <a:p>
          <a:r>
            <a:rPr lang="en-US"/>
            <a:t>Schedulers</a:t>
          </a:r>
        </a:p>
      </dgm:t>
    </dgm:pt>
    <dgm:pt modelId="{DF28D14C-C4A8-47A0-B164-B6F4210AC09C}" type="sibTrans" cxnId="{ED7A8538-81B1-4513-BC5E-9B1D8FA7B761}">
      <dgm:prSet/>
      <dgm:spPr/>
      <dgm:t>
        <a:bodyPr/>
        <a:lstStyle/>
        <a:p>
          <a:endParaRPr lang="en-US"/>
        </a:p>
      </dgm:t>
    </dgm:pt>
    <dgm:pt modelId="{64F7BC99-A4CE-456C-A97D-2938C0B6E527}" type="parTrans" cxnId="{ED7A8538-81B1-4513-BC5E-9B1D8FA7B761}">
      <dgm:prSet/>
      <dgm:spPr/>
      <dgm:t>
        <a:bodyPr/>
        <a:lstStyle/>
        <a:p>
          <a:endParaRPr lang="en-US"/>
        </a:p>
      </dgm:t>
    </dgm:pt>
    <dgm:pt modelId="{E3305746-30B4-41AE-9D30-479474510732}">
      <dgm:prSet phldrT="[Text]"/>
      <dgm:spPr/>
      <dgm:t>
        <a:bodyPr/>
        <a:lstStyle/>
        <a:p>
          <a:r>
            <a:rPr lang="en-US" dirty="0"/>
            <a:t>Resource Managers</a:t>
          </a:r>
        </a:p>
      </dgm:t>
    </dgm:pt>
    <dgm:pt modelId="{67472B86-2EC4-4C28-BE15-99C21DC3E3DD}" type="sibTrans" cxnId="{61A0AF15-4198-4A4D-9E7F-69D6CC53736B}">
      <dgm:prSet/>
      <dgm:spPr/>
      <dgm:t>
        <a:bodyPr/>
        <a:lstStyle/>
        <a:p>
          <a:endParaRPr lang="en-US"/>
        </a:p>
      </dgm:t>
    </dgm:pt>
    <dgm:pt modelId="{706695A2-54BA-4B54-805C-0E032C9AD53F}" type="parTrans" cxnId="{61A0AF15-4198-4A4D-9E7F-69D6CC53736B}">
      <dgm:prSet/>
      <dgm:spPr/>
      <dgm:t>
        <a:bodyPr/>
        <a:lstStyle/>
        <a:p>
          <a:endParaRPr lang="en-US"/>
        </a:p>
      </dgm:t>
    </dgm:pt>
    <dgm:pt modelId="{6568A485-CBA4-477C-B8D1-0F05848C7AB1}">
      <dgm:prSet phldrT="[Text]"/>
      <dgm:spPr/>
      <dgm:t>
        <a:bodyPr/>
        <a:lstStyle/>
        <a:p>
          <a:r>
            <a:rPr lang="en-US"/>
            <a:t>Users</a:t>
          </a:r>
        </a:p>
      </dgm:t>
    </dgm:pt>
    <dgm:pt modelId="{207F1D2A-F32A-4047-8C50-7F2377BB1802}" type="sibTrans" cxnId="{3DBFF10A-7500-4DBE-8B6D-C9BDD2960881}">
      <dgm:prSet/>
      <dgm:spPr/>
      <dgm:t>
        <a:bodyPr/>
        <a:lstStyle/>
        <a:p>
          <a:endParaRPr lang="en-US"/>
        </a:p>
      </dgm:t>
    </dgm:pt>
    <dgm:pt modelId="{4DB76E72-820A-4CF3-806D-8DDE47CA16EC}" type="parTrans" cxnId="{3DBFF10A-7500-4DBE-8B6D-C9BDD2960881}">
      <dgm:prSet/>
      <dgm:spPr/>
      <dgm:t>
        <a:bodyPr/>
        <a:lstStyle/>
        <a:p>
          <a:endParaRPr lang="en-US"/>
        </a:p>
      </dgm:t>
    </dgm:pt>
    <dgm:pt modelId="{D30A9696-D604-497F-8852-C5F6F4E6F0DA}" type="pres">
      <dgm:prSet presAssocID="{09049241-F64A-4A4C-9A59-1ED6BE597BC2}" presName="Name0" presStyleCnt="0">
        <dgm:presLayoutVars>
          <dgm:chMax val="1"/>
          <dgm:chPref val="1"/>
          <dgm:dir/>
          <dgm:resizeHandles/>
        </dgm:presLayoutVars>
      </dgm:prSet>
      <dgm:spPr/>
    </dgm:pt>
    <dgm:pt modelId="{794BC708-6515-4132-881A-6653B6F79F8B}" type="pres">
      <dgm:prSet presAssocID="{3815233A-FBE2-402B-8574-719AC1AB9014}" presName="Parent" presStyleLbl="node1" presStyleIdx="0" presStyleCnt="2">
        <dgm:presLayoutVars>
          <dgm:chMax val="4"/>
          <dgm:chPref val="3"/>
        </dgm:presLayoutVars>
      </dgm:prSet>
      <dgm:spPr/>
    </dgm:pt>
    <dgm:pt modelId="{CBAB8284-BA92-4D8B-9291-A7FB545D7CDA}" type="pres">
      <dgm:prSet presAssocID="{118C7198-A9DF-4864-BEB0-B311CF7DAA9D}" presName="Accent" presStyleLbl="node1" presStyleIdx="1" presStyleCnt="2"/>
      <dgm:spPr>
        <a:solidFill>
          <a:srgbClr val="910030"/>
        </a:solidFill>
      </dgm:spPr>
    </dgm:pt>
    <dgm:pt modelId="{9A367ED4-33D9-4083-B806-808C533A6D10}" type="pres">
      <dgm:prSet presAssocID="{118C7198-A9DF-4864-BEB0-B311CF7DAA9D}" presName="Image1" presStyleLbl="fgImgPlace1" presStyleIdx="0" presStyleCnt="3" custAng="10800000"/>
      <dgm:spPr>
        <a:blipFill>
          <a:blip xmlns:r="http://schemas.openxmlformats.org/officeDocument/2006/relationships" r:embed="rId1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rcle with left arrow with solid fill"/>
        </a:ext>
      </dgm:extLst>
    </dgm:pt>
    <dgm:pt modelId="{B32B947A-552E-456B-8F38-F58E25653C41}" type="pres">
      <dgm:prSet presAssocID="{118C7198-A9DF-4864-BEB0-B311CF7DAA9D}" presName="Child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84452E6E-E72C-45F1-9E9D-438956E7F0D7}" type="pres">
      <dgm:prSet presAssocID="{E3305746-30B4-41AE-9D30-479474510732}" presName="Image2" presStyleCnt="0"/>
      <dgm:spPr/>
    </dgm:pt>
    <dgm:pt modelId="{B083602A-8F7B-4C85-8C68-CAE619987045}" type="pres">
      <dgm:prSet presAssocID="{E3305746-30B4-41AE-9D30-479474510732}" presName="Image" presStyleLbl="fgImgPlace1" presStyleIdx="1" presStyleCnt="3" custAng="10800000"/>
      <dgm:spPr>
        <a:blipFill>
          <a:blip xmlns:r="http://schemas.openxmlformats.org/officeDocument/2006/relationships" r:embed="rId1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rcle with left arrow with solid fill"/>
        </a:ext>
      </dgm:extLst>
    </dgm:pt>
    <dgm:pt modelId="{7A3D6DE7-ED2B-4FBA-91C1-132F54446F6C}" type="pres">
      <dgm:prSet presAssocID="{E3305746-30B4-41AE-9D30-479474510732}" presName="Child2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0F8E4C80-23ED-432B-AEBC-17D39D1CE4DD}" type="pres">
      <dgm:prSet presAssocID="{6568A485-CBA4-477C-B8D1-0F05848C7AB1}" presName="Image3" presStyleCnt="0"/>
      <dgm:spPr/>
    </dgm:pt>
    <dgm:pt modelId="{BE3D9B0A-A8B1-48D0-A066-CDD577AD40F1}" type="pres">
      <dgm:prSet presAssocID="{6568A485-CBA4-477C-B8D1-0F05848C7AB1}" presName="Image" presStyleLbl="fgImgPlace1" presStyleIdx="2" presStyleCnt="3" custAng="10800000"/>
      <dgm:spPr>
        <a:blipFill>
          <a:blip xmlns:r="http://schemas.openxmlformats.org/officeDocument/2006/relationships" r:embed="rId1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rcle with left arrow with solid fill"/>
        </a:ext>
      </dgm:extLst>
    </dgm:pt>
    <dgm:pt modelId="{FCA56061-5CBF-45DA-9C16-49238F003251}" type="pres">
      <dgm:prSet presAssocID="{6568A485-CBA4-477C-B8D1-0F05848C7AB1}" presName="Child3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3DBFF10A-7500-4DBE-8B6D-C9BDD2960881}" srcId="{3815233A-FBE2-402B-8574-719AC1AB9014}" destId="{6568A485-CBA4-477C-B8D1-0F05848C7AB1}" srcOrd="2" destOrd="0" parTransId="{4DB76E72-820A-4CF3-806D-8DDE47CA16EC}" sibTransId="{207F1D2A-F32A-4047-8C50-7F2377BB1802}"/>
    <dgm:cxn modelId="{525B8F0C-80F5-4D3D-88DD-B0F6F71F21A5}" type="presOf" srcId="{6568A485-CBA4-477C-B8D1-0F05848C7AB1}" destId="{FCA56061-5CBF-45DA-9C16-49238F003251}" srcOrd="0" destOrd="0" presId="urn:microsoft.com/office/officeart/2011/layout/RadialPictureList"/>
    <dgm:cxn modelId="{61A0AF15-4198-4A4D-9E7F-69D6CC53736B}" srcId="{3815233A-FBE2-402B-8574-719AC1AB9014}" destId="{E3305746-30B4-41AE-9D30-479474510732}" srcOrd="1" destOrd="0" parTransId="{706695A2-54BA-4B54-805C-0E032C9AD53F}" sibTransId="{67472B86-2EC4-4C28-BE15-99C21DC3E3DD}"/>
    <dgm:cxn modelId="{ED7A8538-81B1-4513-BC5E-9B1D8FA7B761}" srcId="{3815233A-FBE2-402B-8574-719AC1AB9014}" destId="{118C7198-A9DF-4864-BEB0-B311CF7DAA9D}" srcOrd="0" destOrd="0" parTransId="{64F7BC99-A4CE-456C-A97D-2938C0B6E527}" sibTransId="{DF28D14C-C4A8-47A0-B164-B6F4210AC09C}"/>
    <dgm:cxn modelId="{7643F95B-C412-4A02-A836-95282E7DC771}" type="presOf" srcId="{3815233A-FBE2-402B-8574-719AC1AB9014}" destId="{794BC708-6515-4132-881A-6653B6F79F8B}" srcOrd="0" destOrd="0" presId="urn:microsoft.com/office/officeart/2011/layout/RadialPictureList"/>
    <dgm:cxn modelId="{9C4DC28F-3F20-4559-AF9C-CAD76ACADCF2}" srcId="{09049241-F64A-4A4C-9A59-1ED6BE597BC2}" destId="{3815233A-FBE2-402B-8574-719AC1AB9014}" srcOrd="0" destOrd="0" parTransId="{72318335-E5BB-4CFD-9847-16D067D2E9A1}" sibTransId="{F728E13B-0ED6-4894-95DB-DE7649204AA4}"/>
    <dgm:cxn modelId="{A5F8B8C2-77C6-474B-93AC-A99D13E55142}" type="presOf" srcId="{E3305746-30B4-41AE-9D30-479474510732}" destId="{7A3D6DE7-ED2B-4FBA-91C1-132F54446F6C}" srcOrd="0" destOrd="0" presId="urn:microsoft.com/office/officeart/2011/layout/RadialPictureList"/>
    <dgm:cxn modelId="{2E600CD0-232F-4E2A-B1A4-27B62EC39210}" type="presOf" srcId="{09049241-F64A-4A4C-9A59-1ED6BE597BC2}" destId="{D30A9696-D604-497F-8852-C5F6F4E6F0DA}" srcOrd="0" destOrd="0" presId="urn:microsoft.com/office/officeart/2011/layout/RadialPictureList"/>
    <dgm:cxn modelId="{F4AEA7D0-22E9-46D9-8866-BA3B15344E06}" type="presOf" srcId="{118C7198-A9DF-4864-BEB0-B311CF7DAA9D}" destId="{B32B947A-552E-456B-8F38-F58E25653C41}" srcOrd="0" destOrd="0" presId="urn:microsoft.com/office/officeart/2011/layout/RadialPictureList"/>
    <dgm:cxn modelId="{011CC2B4-B9D8-4C3F-A31C-E9596CD7DE16}" type="presParOf" srcId="{D30A9696-D604-497F-8852-C5F6F4E6F0DA}" destId="{794BC708-6515-4132-881A-6653B6F79F8B}" srcOrd="0" destOrd="0" presId="urn:microsoft.com/office/officeart/2011/layout/RadialPictureList"/>
    <dgm:cxn modelId="{11654398-266C-4D2B-AE32-14F74E5BF6C2}" type="presParOf" srcId="{D30A9696-D604-497F-8852-C5F6F4E6F0DA}" destId="{CBAB8284-BA92-4D8B-9291-A7FB545D7CDA}" srcOrd="1" destOrd="0" presId="urn:microsoft.com/office/officeart/2011/layout/RadialPictureList"/>
    <dgm:cxn modelId="{8F16880F-2F7F-46D6-A80A-51530EEA52A8}" type="presParOf" srcId="{D30A9696-D604-497F-8852-C5F6F4E6F0DA}" destId="{9A367ED4-33D9-4083-B806-808C533A6D10}" srcOrd="2" destOrd="0" presId="urn:microsoft.com/office/officeart/2011/layout/RadialPictureList"/>
    <dgm:cxn modelId="{B2D67080-55E8-4CBA-A5D7-446C233401D4}" type="presParOf" srcId="{D30A9696-D604-497F-8852-C5F6F4E6F0DA}" destId="{B32B947A-552E-456B-8F38-F58E25653C41}" srcOrd="3" destOrd="0" presId="urn:microsoft.com/office/officeart/2011/layout/RadialPictureList"/>
    <dgm:cxn modelId="{ED5437C9-14EA-470B-86FE-C83FE8AF7F5C}" type="presParOf" srcId="{D30A9696-D604-497F-8852-C5F6F4E6F0DA}" destId="{84452E6E-E72C-45F1-9E9D-438956E7F0D7}" srcOrd="4" destOrd="0" presId="urn:microsoft.com/office/officeart/2011/layout/RadialPictureList"/>
    <dgm:cxn modelId="{0EAD67E0-007B-4065-9892-49410BCC6CA6}" type="presParOf" srcId="{84452E6E-E72C-45F1-9E9D-438956E7F0D7}" destId="{B083602A-8F7B-4C85-8C68-CAE619987045}" srcOrd="0" destOrd="0" presId="urn:microsoft.com/office/officeart/2011/layout/RadialPictureList"/>
    <dgm:cxn modelId="{FE0158E8-9D2E-44B7-866F-7B989EBE79C8}" type="presParOf" srcId="{D30A9696-D604-497F-8852-C5F6F4E6F0DA}" destId="{7A3D6DE7-ED2B-4FBA-91C1-132F54446F6C}" srcOrd="5" destOrd="0" presId="urn:microsoft.com/office/officeart/2011/layout/RadialPictureList"/>
    <dgm:cxn modelId="{B56DDAEC-3868-4F8B-B79F-17BF290DA60A}" type="presParOf" srcId="{D30A9696-D604-497F-8852-C5F6F4E6F0DA}" destId="{0F8E4C80-23ED-432B-AEBC-17D39D1CE4DD}" srcOrd="6" destOrd="0" presId="urn:microsoft.com/office/officeart/2011/layout/RadialPictureList"/>
    <dgm:cxn modelId="{3606F57F-88A2-4184-9E65-EB269922059A}" type="presParOf" srcId="{0F8E4C80-23ED-432B-AEBC-17D39D1CE4DD}" destId="{BE3D9B0A-A8B1-48D0-A066-CDD577AD40F1}" srcOrd="0" destOrd="0" presId="urn:microsoft.com/office/officeart/2011/layout/RadialPictureList"/>
    <dgm:cxn modelId="{4D6FF1BD-F6E0-4451-8DB0-5CFE4039FDF1}" type="presParOf" srcId="{D30A9696-D604-497F-8852-C5F6F4E6F0DA}" destId="{FCA56061-5CBF-45DA-9C16-49238F003251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049241-F64A-4A4C-9A59-1ED6BE597BC2}" type="doc">
      <dgm:prSet loTypeId="urn:microsoft.com/office/officeart/2011/layout/Radial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15233A-FBE2-402B-8574-719AC1AB9014}">
      <dgm:prSet phldrT="[Text]"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F728E13B-0ED6-4894-95DB-DE7649204AA4}" type="sibTrans" cxnId="{9C4DC28F-3F20-4559-AF9C-CAD76ACADCF2}">
      <dgm:prSet/>
      <dgm:spPr/>
      <dgm:t>
        <a:bodyPr/>
        <a:lstStyle/>
        <a:p>
          <a:endParaRPr lang="en-US"/>
        </a:p>
      </dgm:t>
    </dgm:pt>
    <dgm:pt modelId="{72318335-E5BB-4CFD-9847-16D067D2E9A1}" type="parTrans" cxnId="{9C4DC28F-3F20-4559-AF9C-CAD76ACADCF2}">
      <dgm:prSet/>
      <dgm:spPr/>
      <dgm:t>
        <a:bodyPr/>
        <a:lstStyle/>
        <a:p>
          <a:endParaRPr lang="en-US"/>
        </a:p>
      </dgm:t>
    </dgm:pt>
    <dgm:pt modelId="{118C7198-A9DF-4864-BEB0-B311CF7DAA9D}">
      <dgm:prSet phldrT="[Text]"/>
      <dgm:spPr/>
      <dgm:t>
        <a:bodyPr/>
        <a:lstStyle/>
        <a:p>
          <a:r>
            <a:rPr lang="en-US"/>
            <a:t>Difference</a:t>
          </a:r>
        </a:p>
      </dgm:t>
    </dgm:pt>
    <dgm:pt modelId="{DF28D14C-C4A8-47A0-B164-B6F4210AC09C}" type="sibTrans" cxnId="{ED7A8538-81B1-4513-BC5E-9B1D8FA7B761}">
      <dgm:prSet/>
      <dgm:spPr/>
      <dgm:t>
        <a:bodyPr/>
        <a:lstStyle/>
        <a:p>
          <a:endParaRPr lang="en-US"/>
        </a:p>
      </dgm:t>
    </dgm:pt>
    <dgm:pt modelId="{64F7BC99-A4CE-456C-A97D-2938C0B6E527}" type="parTrans" cxnId="{ED7A8538-81B1-4513-BC5E-9B1D8FA7B761}">
      <dgm:prSet/>
      <dgm:spPr/>
      <dgm:t>
        <a:bodyPr/>
        <a:lstStyle/>
        <a:p>
          <a:endParaRPr lang="en-US"/>
        </a:p>
      </dgm:t>
    </dgm:pt>
    <dgm:pt modelId="{E3305746-30B4-41AE-9D30-479474510732}">
      <dgm:prSet phldrT="[Text]"/>
      <dgm:spPr/>
      <dgm:t>
        <a:bodyPr/>
        <a:lstStyle/>
        <a:p>
          <a:r>
            <a:rPr lang="en-US"/>
            <a:t>Consistency</a:t>
          </a:r>
        </a:p>
      </dgm:t>
    </dgm:pt>
    <dgm:pt modelId="{67472B86-2EC4-4C28-BE15-99C21DC3E3DD}" type="sibTrans" cxnId="{61A0AF15-4198-4A4D-9E7F-69D6CC53736B}">
      <dgm:prSet/>
      <dgm:spPr/>
      <dgm:t>
        <a:bodyPr/>
        <a:lstStyle/>
        <a:p>
          <a:endParaRPr lang="en-US"/>
        </a:p>
      </dgm:t>
    </dgm:pt>
    <dgm:pt modelId="{706695A2-54BA-4B54-805C-0E032C9AD53F}" type="parTrans" cxnId="{61A0AF15-4198-4A4D-9E7F-69D6CC53736B}">
      <dgm:prSet/>
      <dgm:spPr/>
      <dgm:t>
        <a:bodyPr/>
        <a:lstStyle/>
        <a:p>
          <a:endParaRPr lang="en-US"/>
        </a:p>
      </dgm:t>
    </dgm:pt>
    <dgm:pt modelId="{04C581DC-5413-4A72-BE90-6168A5CAE00D}">
      <dgm:prSet phldrT="[Text]"/>
      <dgm:spPr/>
      <dgm:t>
        <a:bodyPr/>
        <a:lstStyle/>
        <a:p>
          <a:r>
            <a:rPr lang="en-US"/>
            <a:t>Similarity</a:t>
          </a:r>
        </a:p>
      </dgm:t>
    </dgm:pt>
    <dgm:pt modelId="{BD4F155E-340E-4109-9898-51DB9A400015}" type="parTrans" cxnId="{6CFB6064-8044-47B0-890A-B38A8BD8C6E6}">
      <dgm:prSet/>
      <dgm:spPr/>
      <dgm:t>
        <a:bodyPr/>
        <a:lstStyle/>
        <a:p>
          <a:endParaRPr lang="en-US"/>
        </a:p>
      </dgm:t>
    </dgm:pt>
    <dgm:pt modelId="{C4159A55-4C34-43C1-9720-5F98EDA4F7D8}" type="sibTrans" cxnId="{6CFB6064-8044-47B0-890A-B38A8BD8C6E6}">
      <dgm:prSet/>
      <dgm:spPr/>
      <dgm:t>
        <a:bodyPr/>
        <a:lstStyle/>
        <a:p>
          <a:endParaRPr lang="en-US"/>
        </a:p>
      </dgm:t>
    </dgm:pt>
    <dgm:pt modelId="{D30A9696-D604-497F-8852-C5F6F4E6F0DA}" type="pres">
      <dgm:prSet presAssocID="{09049241-F64A-4A4C-9A59-1ED6BE597BC2}" presName="Name0" presStyleCnt="0">
        <dgm:presLayoutVars>
          <dgm:chMax val="1"/>
          <dgm:chPref val="1"/>
          <dgm:dir/>
          <dgm:resizeHandles/>
        </dgm:presLayoutVars>
      </dgm:prSet>
      <dgm:spPr/>
    </dgm:pt>
    <dgm:pt modelId="{794BC708-6515-4132-881A-6653B6F79F8B}" type="pres">
      <dgm:prSet presAssocID="{3815233A-FBE2-402B-8574-719AC1AB9014}" presName="Parent" presStyleLbl="node1" presStyleIdx="0" presStyleCnt="2">
        <dgm:presLayoutVars>
          <dgm:chMax val="4"/>
          <dgm:chPref val="3"/>
        </dgm:presLayoutVars>
      </dgm:prSet>
      <dgm:spPr/>
    </dgm:pt>
    <dgm:pt modelId="{CBAB8284-BA92-4D8B-9291-A7FB545D7CDA}" type="pres">
      <dgm:prSet presAssocID="{118C7198-A9DF-4864-BEB0-B311CF7DAA9D}" presName="Accent" presStyleLbl="node1" presStyleIdx="1" presStyleCnt="2"/>
      <dgm:spPr>
        <a:solidFill>
          <a:srgbClr val="910030"/>
        </a:solidFill>
      </dgm:spPr>
    </dgm:pt>
    <dgm:pt modelId="{9A367ED4-33D9-4083-B806-808C533A6D10}" type="pres">
      <dgm:prSet presAssocID="{118C7198-A9DF-4864-BEB0-B311CF7DAA9D}" presName="Image1" presStyleLbl="fgImgPlace1" presStyleIdx="0" presStyleCnt="3" custAng="10800000"/>
      <dgm:spPr>
        <a:blipFill>
          <a:blip xmlns:r="http://schemas.openxmlformats.org/officeDocument/2006/relationships" r:embed="rId1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rcle with left arrow with solid fill"/>
        </a:ext>
      </dgm:extLst>
    </dgm:pt>
    <dgm:pt modelId="{B32B947A-552E-456B-8F38-F58E25653C41}" type="pres">
      <dgm:prSet presAssocID="{118C7198-A9DF-4864-BEB0-B311CF7DAA9D}" presName="Child1" presStyleLbl="revTx" presStyleIdx="0" presStyleCnt="3" custScaleX="130989" custScaleY="78510" custLinFactNeighborX="15139" custLinFactNeighborY="-2363">
        <dgm:presLayoutVars>
          <dgm:chMax val="0"/>
          <dgm:chPref val="0"/>
          <dgm:bulletEnabled val="1"/>
        </dgm:presLayoutVars>
      </dgm:prSet>
      <dgm:spPr/>
    </dgm:pt>
    <dgm:pt modelId="{84452E6E-E72C-45F1-9E9D-438956E7F0D7}" type="pres">
      <dgm:prSet presAssocID="{E3305746-30B4-41AE-9D30-479474510732}" presName="Image2" presStyleCnt="0"/>
      <dgm:spPr/>
    </dgm:pt>
    <dgm:pt modelId="{B083602A-8F7B-4C85-8C68-CAE619987045}" type="pres">
      <dgm:prSet presAssocID="{E3305746-30B4-41AE-9D30-479474510732}" presName="Image" presStyleLbl="fgImgPlace1" presStyleIdx="1" presStyleCnt="3" custAng="10800000"/>
      <dgm:spPr>
        <a:blipFill>
          <a:blip xmlns:r="http://schemas.openxmlformats.org/officeDocument/2006/relationships" r:embed="rId1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rcle with left arrow with solid fill"/>
        </a:ext>
      </dgm:extLst>
    </dgm:pt>
    <dgm:pt modelId="{7A3D6DE7-ED2B-4FBA-91C1-132F54446F6C}" type="pres">
      <dgm:prSet presAssocID="{E3305746-30B4-41AE-9D30-479474510732}" presName="Child2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3AF25B42-E9A3-46B6-9F87-265109276911}" type="pres">
      <dgm:prSet presAssocID="{04C581DC-5413-4A72-BE90-6168A5CAE00D}" presName="Image3" presStyleCnt="0"/>
      <dgm:spPr/>
    </dgm:pt>
    <dgm:pt modelId="{47015B8B-D5FB-4562-8232-C59DAF4D4AAE}" type="pres">
      <dgm:prSet presAssocID="{04C581DC-5413-4A72-BE90-6168A5CAE00D}" presName="Image" presStyleLbl="fgImgPlace1" presStyleIdx="2" presStyleCnt="3" custAng="10800000"/>
      <dgm:spPr>
        <a:blipFill>
          <a:blip xmlns:r="http://schemas.openxmlformats.org/officeDocument/2006/relationships" r:embed="rId1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rcle with left arrow with solid fill"/>
        </a:ext>
      </dgm:extLst>
    </dgm:pt>
    <dgm:pt modelId="{E70C2738-A6AD-4E98-B1F7-7CC4968C2131}" type="pres">
      <dgm:prSet presAssocID="{04C581DC-5413-4A72-BE90-6168A5CAE00D}" presName="Child3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61A0AF15-4198-4A4D-9E7F-69D6CC53736B}" srcId="{3815233A-FBE2-402B-8574-719AC1AB9014}" destId="{E3305746-30B4-41AE-9D30-479474510732}" srcOrd="1" destOrd="0" parTransId="{706695A2-54BA-4B54-805C-0E032C9AD53F}" sibTransId="{67472B86-2EC4-4C28-BE15-99C21DC3E3DD}"/>
    <dgm:cxn modelId="{ED7A8538-81B1-4513-BC5E-9B1D8FA7B761}" srcId="{3815233A-FBE2-402B-8574-719AC1AB9014}" destId="{118C7198-A9DF-4864-BEB0-B311CF7DAA9D}" srcOrd="0" destOrd="0" parTransId="{64F7BC99-A4CE-456C-A97D-2938C0B6E527}" sibTransId="{DF28D14C-C4A8-47A0-B164-B6F4210AC09C}"/>
    <dgm:cxn modelId="{7643F95B-C412-4A02-A836-95282E7DC771}" type="presOf" srcId="{3815233A-FBE2-402B-8574-719AC1AB9014}" destId="{794BC708-6515-4132-881A-6653B6F79F8B}" srcOrd="0" destOrd="0" presId="urn:microsoft.com/office/officeart/2011/layout/RadialPictureList"/>
    <dgm:cxn modelId="{6CFB6064-8044-47B0-890A-B38A8BD8C6E6}" srcId="{3815233A-FBE2-402B-8574-719AC1AB9014}" destId="{04C581DC-5413-4A72-BE90-6168A5CAE00D}" srcOrd="2" destOrd="0" parTransId="{BD4F155E-340E-4109-9898-51DB9A400015}" sibTransId="{C4159A55-4C34-43C1-9720-5F98EDA4F7D8}"/>
    <dgm:cxn modelId="{9C4DC28F-3F20-4559-AF9C-CAD76ACADCF2}" srcId="{09049241-F64A-4A4C-9A59-1ED6BE597BC2}" destId="{3815233A-FBE2-402B-8574-719AC1AB9014}" srcOrd="0" destOrd="0" parTransId="{72318335-E5BB-4CFD-9847-16D067D2E9A1}" sibTransId="{F728E13B-0ED6-4894-95DB-DE7649204AA4}"/>
    <dgm:cxn modelId="{A5F8B8C2-77C6-474B-93AC-A99D13E55142}" type="presOf" srcId="{E3305746-30B4-41AE-9D30-479474510732}" destId="{7A3D6DE7-ED2B-4FBA-91C1-132F54446F6C}" srcOrd="0" destOrd="0" presId="urn:microsoft.com/office/officeart/2011/layout/RadialPictureList"/>
    <dgm:cxn modelId="{2E600CD0-232F-4E2A-B1A4-27B62EC39210}" type="presOf" srcId="{09049241-F64A-4A4C-9A59-1ED6BE597BC2}" destId="{D30A9696-D604-497F-8852-C5F6F4E6F0DA}" srcOrd="0" destOrd="0" presId="urn:microsoft.com/office/officeart/2011/layout/RadialPictureList"/>
    <dgm:cxn modelId="{F4AEA7D0-22E9-46D9-8866-BA3B15344E06}" type="presOf" srcId="{118C7198-A9DF-4864-BEB0-B311CF7DAA9D}" destId="{B32B947A-552E-456B-8F38-F58E25653C41}" srcOrd="0" destOrd="0" presId="urn:microsoft.com/office/officeart/2011/layout/RadialPictureList"/>
    <dgm:cxn modelId="{91605AF8-88EA-465A-B0B8-57D36BA61DA7}" type="presOf" srcId="{04C581DC-5413-4A72-BE90-6168A5CAE00D}" destId="{E70C2738-A6AD-4E98-B1F7-7CC4968C2131}" srcOrd="0" destOrd="0" presId="urn:microsoft.com/office/officeart/2011/layout/RadialPictureList"/>
    <dgm:cxn modelId="{011CC2B4-B9D8-4C3F-A31C-E9596CD7DE16}" type="presParOf" srcId="{D30A9696-D604-497F-8852-C5F6F4E6F0DA}" destId="{794BC708-6515-4132-881A-6653B6F79F8B}" srcOrd="0" destOrd="0" presId="urn:microsoft.com/office/officeart/2011/layout/RadialPictureList"/>
    <dgm:cxn modelId="{11654398-266C-4D2B-AE32-14F74E5BF6C2}" type="presParOf" srcId="{D30A9696-D604-497F-8852-C5F6F4E6F0DA}" destId="{CBAB8284-BA92-4D8B-9291-A7FB545D7CDA}" srcOrd="1" destOrd="0" presId="urn:microsoft.com/office/officeart/2011/layout/RadialPictureList"/>
    <dgm:cxn modelId="{8F16880F-2F7F-46D6-A80A-51530EEA52A8}" type="presParOf" srcId="{D30A9696-D604-497F-8852-C5F6F4E6F0DA}" destId="{9A367ED4-33D9-4083-B806-808C533A6D10}" srcOrd="2" destOrd="0" presId="urn:microsoft.com/office/officeart/2011/layout/RadialPictureList"/>
    <dgm:cxn modelId="{B2D67080-55E8-4CBA-A5D7-446C233401D4}" type="presParOf" srcId="{D30A9696-D604-497F-8852-C5F6F4E6F0DA}" destId="{B32B947A-552E-456B-8F38-F58E25653C41}" srcOrd="3" destOrd="0" presId="urn:microsoft.com/office/officeart/2011/layout/RadialPictureList"/>
    <dgm:cxn modelId="{ED5437C9-14EA-470B-86FE-C83FE8AF7F5C}" type="presParOf" srcId="{D30A9696-D604-497F-8852-C5F6F4E6F0DA}" destId="{84452E6E-E72C-45F1-9E9D-438956E7F0D7}" srcOrd="4" destOrd="0" presId="urn:microsoft.com/office/officeart/2011/layout/RadialPictureList"/>
    <dgm:cxn modelId="{0EAD67E0-007B-4065-9892-49410BCC6CA6}" type="presParOf" srcId="{84452E6E-E72C-45F1-9E9D-438956E7F0D7}" destId="{B083602A-8F7B-4C85-8C68-CAE619987045}" srcOrd="0" destOrd="0" presId="urn:microsoft.com/office/officeart/2011/layout/RadialPictureList"/>
    <dgm:cxn modelId="{FE0158E8-9D2E-44B7-866F-7B989EBE79C8}" type="presParOf" srcId="{D30A9696-D604-497F-8852-C5F6F4E6F0DA}" destId="{7A3D6DE7-ED2B-4FBA-91C1-132F54446F6C}" srcOrd="5" destOrd="0" presId="urn:microsoft.com/office/officeart/2011/layout/RadialPictureList"/>
    <dgm:cxn modelId="{DB1FEC3D-6829-4C44-98CF-668490CA1376}" type="presParOf" srcId="{D30A9696-D604-497F-8852-C5F6F4E6F0DA}" destId="{3AF25B42-E9A3-46B6-9F87-265109276911}" srcOrd="6" destOrd="0" presId="urn:microsoft.com/office/officeart/2011/layout/RadialPictureList"/>
    <dgm:cxn modelId="{91857369-88CB-4D0F-86BF-98072544C1D8}" type="presParOf" srcId="{3AF25B42-E9A3-46B6-9F87-265109276911}" destId="{47015B8B-D5FB-4562-8232-C59DAF4D4AAE}" srcOrd="0" destOrd="0" presId="urn:microsoft.com/office/officeart/2011/layout/RadialPictureList"/>
    <dgm:cxn modelId="{E9D6EA09-5FB0-4DE9-9000-CF23F17A5258}" type="presParOf" srcId="{D30A9696-D604-497F-8852-C5F6F4E6F0DA}" destId="{E70C2738-A6AD-4E98-B1F7-7CC4968C2131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BE47D7-2C2A-468F-92BF-81E708F8867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B25DA7-2764-472B-9194-4AB0D76EBA49}">
      <dgm:prSet custT="1"/>
      <dgm:spPr>
        <a:solidFill>
          <a:srgbClr val="929292"/>
        </a:solidFill>
      </dgm:spPr>
      <dgm:t>
        <a:bodyPr/>
        <a:lstStyle/>
        <a:p>
          <a:r>
            <a:rPr lang="en-US" sz="3600" b="0" i="0" baseline="0"/>
            <a:t>A workflow for predicting whether an executing application is near completion. </a:t>
          </a:r>
          <a:endParaRPr lang="en-US" sz="3600"/>
        </a:p>
      </dgm:t>
    </dgm:pt>
    <dgm:pt modelId="{79B5E1B1-C209-4403-8975-862F14F9D711}" type="parTrans" cxnId="{D456F2C8-9833-428D-A9E8-54D1A714D9F1}">
      <dgm:prSet/>
      <dgm:spPr/>
      <dgm:t>
        <a:bodyPr/>
        <a:lstStyle/>
        <a:p>
          <a:endParaRPr lang="en-US"/>
        </a:p>
      </dgm:t>
    </dgm:pt>
    <dgm:pt modelId="{CCC96126-BFC0-4EBB-9956-58EDE2491F2C}" type="sibTrans" cxnId="{D456F2C8-9833-428D-A9E8-54D1A714D9F1}">
      <dgm:prSet/>
      <dgm:spPr/>
      <dgm:t>
        <a:bodyPr/>
        <a:lstStyle/>
        <a:p>
          <a:endParaRPr lang="en-US"/>
        </a:p>
      </dgm:t>
    </dgm:pt>
    <dgm:pt modelId="{F8EC6D37-4CBA-49DF-8A44-0FB19BF54EFC}">
      <dgm:prSet custT="1"/>
      <dgm:spPr/>
      <dgm:t>
        <a:bodyPr/>
        <a:lstStyle/>
        <a:p>
          <a:r>
            <a:rPr lang="en-US" sz="3600" b="0" i="0" baseline="0"/>
            <a:t>analyze historical application profiles to find their last phases</a:t>
          </a:r>
          <a:endParaRPr lang="en-US" sz="3600"/>
        </a:p>
      </dgm:t>
    </dgm:pt>
    <dgm:pt modelId="{BE252235-BDE2-4EDB-BCEA-32D69BDF12E4}" type="parTrans" cxnId="{A970A3D9-E35C-4E06-B458-99043EC7521D}">
      <dgm:prSet/>
      <dgm:spPr/>
      <dgm:t>
        <a:bodyPr/>
        <a:lstStyle/>
        <a:p>
          <a:endParaRPr lang="en-US"/>
        </a:p>
      </dgm:t>
    </dgm:pt>
    <dgm:pt modelId="{C3B3E94B-4D22-4508-9C40-5AD8B98521C5}" type="sibTrans" cxnId="{A970A3D9-E35C-4E06-B458-99043EC7521D}">
      <dgm:prSet/>
      <dgm:spPr/>
      <dgm:t>
        <a:bodyPr/>
        <a:lstStyle/>
        <a:p>
          <a:endParaRPr lang="en-US"/>
        </a:p>
      </dgm:t>
    </dgm:pt>
    <dgm:pt modelId="{20CCF803-C174-4F62-A320-BE99D66E882A}">
      <dgm:prSet custT="1"/>
      <dgm:spPr/>
      <dgm:t>
        <a:bodyPr/>
        <a:lstStyle/>
        <a:p>
          <a:r>
            <a:rPr lang="en-US" sz="3600" b="0" i="0" baseline="0"/>
            <a:t>train classifiers that predict near </a:t>
          </a:r>
          <a:r>
            <a:rPr lang="en-US" sz="3600" b="0" i="0" baseline="0" err="1"/>
            <a:t>completeion</a:t>
          </a:r>
          <a:endParaRPr lang="en-US" sz="3600"/>
        </a:p>
      </dgm:t>
    </dgm:pt>
    <dgm:pt modelId="{55E73110-4A9B-4077-8468-AE76CDE9D5FB}" type="parTrans" cxnId="{B596D79A-ACCA-4422-9955-E831ED21B625}">
      <dgm:prSet/>
      <dgm:spPr/>
      <dgm:t>
        <a:bodyPr/>
        <a:lstStyle/>
        <a:p>
          <a:endParaRPr lang="en-US"/>
        </a:p>
      </dgm:t>
    </dgm:pt>
    <dgm:pt modelId="{07BE3AB7-D5CC-4F96-A536-EC3E6CF66F27}" type="sibTrans" cxnId="{B596D79A-ACCA-4422-9955-E831ED21B625}">
      <dgm:prSet/>
      <dgm:spPr/>
      <dgm:t>
        <a:bodyPr/>
        <a:lstStyle/>
        <a:p>
          <a:endParaRPr lang="en-US"/>
        </a:p>
      </dgm:t>
    </dgm:pt>
    <dgm:pt modelId="{AC680886-8FF1-424A-A50E-18482B98837E}">
      <dgm:prSet custT="1"/>
      <dgm:spPr>
        <a:solidFill>
          <a:srgbClr val="929292"/>
        </a:solidFill>
      </dgm:spPr>
      <dgm:t>
        <a:bodyPr/>
        <a:lstStyle/>
        <a:p>
          <a:r>
            <a:rPr lang="en-US" sz="3600"/>
            <a:t>The workflow includes</a:t>
          </a:r>
        </a:p>
      </dgm:t>
    </dgm:pt>
    <dgm:pt modelId="{32C8482F-419B-4381-9F91-4FBC534161F9}" type="parTrans" cxnId="{C86D8323-C2CF-4675-8610-906C40956E28}">
      <dgm:prSet/>
      <dgm:spPr/>
      <dgm:t>
        <a:bodyPr/>
        <a:lstStyle/>
        <a:p>
          <a:endParaRPr lang="en-US"/>
        </a:p>
      </dgm:t>
    </dgm:pt>
    <dgm:pt modelId="{858C5ECB-3F9C-41E7-A2C8-3D52E6B72269}" type="sibTrans" cxnId="{C86D8323-C2CF-4675-8610-906C40956E28}">
      <dgm:prSet/>
      <dgm:spPr/>
      <dgm:t>
        <a:bodyPr/>
        <a:lstStyle/>
        <a:p>
          <a:endParaRPr lang="en-US"/>
        </a:p>
      </dgm:t>
    </dgm:pt>
    <dgm:pt modelId="{4516A9BE-C67F-418F-934A-618F4D0593ED}">
      <dgm:prSet custT="1"/>
      <dgm:spPr/>
      <dgm:t>
        <a:bodyPr/>
        <a:lstStyle/>
        <a:p>
          <a:r>
            <a:rPr lang="en-US" sz="3600" b="1" dirty="0"/>
            <a:t>single-application classifiers </a:t>
          </a:r>
          <a:r>
            <a:rPr lang="en-US" sz="3600" dirty="0"/>
            <a:t>for seen applications</a:t>
          </a:r>
        </a:p>
      </dgm:t>
    </dgm:pt>
    <dgm:pt modelId="{AAD05205-DD4D-446E-B83F-88877A1CE96C}" type="parTrans" cxnId="{B42B4279-B2C8-4CAF-877C-CFFCCDF08C4A}">
      <dgm:prSet/>
      <dgm:spPr/>
      <dgm:t>
        <a:bodyPr/>
        <a:lstStyle/>
        <a:p>
          <a:endParaRPr lang="en-US"/>
        </a:p>
      </dgm:t>
    </dgm:pt>
    <dgm:pt modelId="{56A963F1-758A-4F53-AAB2-74692A6785A1}" type="sibTrans" cxnId="{B42B4279-B2C8-4CAF-877C-CFFCCDF08C4A}">
      <dgm:prSet/>
      <dgm:spPr/>
      <dgm:t>
        <a:bodyPr/>
        <a:lstStyle/>
        <a:p>
          <a:endParaRPr lang="en-US"/>
        </a:p>
      </dgm:t>
    </dgm:pt>
    <dgm:pt modelId="{CAF24CB7-4C76-43B9-93ED-7131FBEE137B}">
      <dgm:prSet custT="1"/>
      <dgm:spPr>
        <a:solidFill>
          <a:srgbClr val="929292"/>
        </a:solidFill>
      </dgm:spPr>
      <dgm:t>
        <a:bodyPr/>
        <a:lstStyle/>
        <a:p>
          <a:r>
            <a:rPr lang="en-US" sz="3600"/>
            <a:t>Usage</a:t>
          </a:r>
        </a:p>
      </dgm:t>
    </dgm:pt>
    <dgm:pt modelId="{36272524-FDCE-46B5-8E3B-67B416CBB628}" type="parTrans" cxnId="{2D309891-E32A-4686-A372-1BA2A113E881}">
      <dgm:prSet/>
      <dgm:spPr/>
      <dgm:t>
        <a:bodyPr/>
        <a:lstStyle/>
        <a:p>
          <a:endParaRPr lang="en-US"/>
        </a:p>
      </dgm:t>
    </dgm:pt>
    <dgm:pt modelId="{E129813A-6D02-45DD-925E-B0221BB03072}" type="sibTrans" cxnId="{2D309891-E32A-4686-A372-1BA2A113E881}">
      <dgm:prSet/>
      <dgm:spPr/>
      <dgm:t>
        <a:bodyPr/>
        <a:lstStyle/>
        <a:p>
          <a:endParaRPr lang="en-US"/>
        </a:p>
      </dgm:t>
    </dgm:pt>
    <dgm:pt modelId="{70778313-EFFF-4B96-B122-77B93BC62FE3}">
      <dgm:prSet custT="1"/>
      <dgm:spPr/>
      <dgm:t>
        <a:bodyPr/>
        <a:lstStyle/>
        <a:p>
          <a:r>
            <a:rPr lang="en-US" sz="3600"/>
            <a:t>At run time, an executing application is profiled, and its profiling samples are passed to the classifiers</a:t>
          </a:r>
        </a:p>
      </dgm:t>
    </dgm:pt>
    <dgm:pt modelId="{92EC3943-98B5-46DE-8CCC-4D2EDF693B6B}" type="parTrans" cxnId="{6B7659E1-80F0-4E86-8FA0-C69C354AB536}">
      <dgm:prSet/>
      <dgm:spPr/>
      <dgm:t>
        <a:bodyPr/>
        <a:lstStyle/>
        <a:p>
          <a:endParaRPr lang="en-US"/>
        </a:p>
      </dgm:t>
    </dgm:pt>
    <dgm:pt modelId="{94AD59F7-BD09-4174-A07D-3EA6126C529A}" type="sibTrans" cxnId="{6B7659E1-80F0-4E86-8FA0-C69C354AB536}">
      <dgm:prSet/>
      <dgm:spPr/>
      <dgm:t>
        <a:bodyPr/>
        <a:lstStyle/>
        <a:p>
          <a:endParaRPr lang="en-US"/>
        </a:p>
      </dgm:t>
    </dgm:pt>
    <dgm:pt modelId="{6945559A-E6B4-4E64-BE51-EC25F927E74C}">
      <dgm:prSet custT="1"/>
      <dgm:spPr/>
      <dgm:t>
        <a:bodyPr/>
        <a:lstStyle/>
        <a:p>
          <a:r>
            <a:rPr lang="en-US" sz="3600" b="1" dirty="0"/>
            <a:t>general classifier </a:t>
          </a:r>
          <a:r>
            <a:rPr lang="en-US" sz="3600" dirty="0"/>
            <a:t>for non-seen applications</a:t>
          </a:r>
        </a:p>
      </dgm:t>
    </dgm:pt>
    <dgm:pt modelId="{1986D15A-1FA2-41B8-88EF-7A11C1FED2F9}" type="parTrans" cxnId="{8D48A2EB-1538-48E5-92DE-4E95878503C6}">
      <dgm:prSet/>
      <dgm:spPr/>
      <dgm:t>
        <a:bodyPr/>
        <a:lstStyle/>
        <a:p>
          <a:endParaRPr lang="en-US"/>
        </a:p>
      </dgm:t>
    </dgm:pt>
    <dgm:pt modelId="{2564B15A-219E-410B-9784-F45711B2FB48}" type="sibTrans" cxnId="{8D48A2EB-1538-48E5-92DE-4E95878503C6}">
      <dgm:prSet/>
      <dgm:spPr/>
      <dgm:t>
        <a:bodyPr/>
        <a:lstStyle/>
        <a:p>
          <a:endParaRPr lang="en-US"/>
        </a:p>
      </dgm:t>
    </dgm:pt>
    <dgm:pt modelId="{216368C0-D4AF-419F-9532-3023F4296807}" type="pres">
      <dgm:prSet presAssocID="{8DBE47D7-2C2A-468F-92BF-81E708F88675}" presName="linear" presStyleCnt="0">
        <dgm:presLayoutVars>
          <dgm:animLvl val="lvl"/>
          <dgm:resizeHandles val="exact"/>
        </dgm:presLayoutVars>
      </dgm:prSet>
      <dgm:spPr/>
    </dgm:pt>
    <dgm:pt modelId="{54303676-2BF3-4D21-BB4F-418883B43819}" type="pres">
      <dgm:prSet presAssocID="{90B25DA7-2764-472B-9194-4AB0D76EBA4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2685E70-B293-4A91-A3AE-0B263C4EA14F}" type="pres">
      <dgm:prSet presAssocID="{90B25DA7-2764-472B-9194-4AB0D76EBA49}" presName="childText" presStyleLbl="revTx" presStyleIdx="0" presStyleCnt="3">
        <dgm:presLayoutVars>
          <dgm:bulletEnabled val="1"/>
        </dgm:presLayoutVars>
      </dgm:prSet>
      <dgm:spPr/>
    </dgm:pt>
    <dgm:pt modelId="{66375D8B-D416-4847-A9A4-9F669AC32382}" type="pres">
      <dgm:prSet presAssocID="{AC680886-8FF1-424A-A50E-18482B98837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CEDA715-2FB7-4747-9496-0ACB5638E174}" type="pres">
      <dgm:prSet presAssocID="{AC680886-8FF1-424A-A50E-18482B98837E}" presName="childText" presStyleLbl="revTx" presStyleIdx="1" presStyleCnt="3">
        <dgm:presLayoutVars>
          <dgm:bulletEnabled val="1"/>
        </dgm:presLayoutVars>
      </dgm:prSet>
      <dgm:spPr/>
    </dgm:pt>
    <dgm:pt modelId="{91AEB9E0-60D5-4459-AA69-4FC7E7A616EE}" type="pres">
      <dgm:prSet presAssocID="{CAF24CB7-4C76-43B9-93ED-7131FBEE137B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1D80EFA-D19C-4819-BCBE-2E9392AFF387}" type="pres">
      <dgm:prSet presAssocID="{CAF24CB7-4C76-43B9-93ED-7131FBEE137B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D7400304-31B7-494E-863D-42E4A55228C4}" type="presOf" srcId="{6945559A-E6B4-4E64-BE51-EC25F927E74C}" destId="{7CEDA715-2FB7-4747-9496-0ACB5638E174}" srcOrd="0" destOrd="1" presId="urn:microsoft.com/office/officeart/2005/8/layout/vList2"/>
    <dgm:cxn modelId="{77CC6A22-BEFE-4D7C-842E-1405FCB7CDC3}" type="presOf" srcId="{90B25DA7-2764-472B-9194-4AB0D76EBA49}" destId="{54303676-2BF3-4D21-BB4F-418883B43819}" srcOrd="0" destOrd="0" presId="urn:microsoft.com/office/officeart/2005/8/layout/vList2"/>
    <dgm:cxn modelId="{C86D8323-C2CF-4675-8610-906C40956E28}" srcId="{8DBE47D7-2C2A-468F-92BF-81E708F88675}" destId="{AC680886-8FF1-424A-A50E-18482B98837E}" srcOrd="1" destOrd="0" parTransId="{32C8482F-419B-4381-9F91-4FBC534161F9}" sibTransId="{858C5ECB-3F9C-41E7-A2C8-3D52E6B72269}"/>
    <dgm:cxn modelId="{2BDEBD3C-26F6-4CFE-9959-C9B84A2C8F76}" type="presOf" srcId="{4516A9BE-C67F-418F-934A-618F4D0593ED}" destId="{7CEDA715-2FB7-4747-9496-0ACB5638E174}" srcOrd="0" destOrd="0" presId="urn:microsoft.com/office/officeart/2005/8/layout/vList2"/>
    <dgm:cxn modelId="{43C43E5C-7DF0-4566-BA95-E35EBDEF28DF}" type="presOf" srcId="{AC680886-8FF1-424A-A50E-18482B98837E}" destId="{66375D8B-D416-4847-A9A4-9F669AC32382}" srcOrd="0" destOrd="0" presId="urn:microsoft.com/office/officeart/2005/8/layout/vList2"/>
    <dgm:cxn modelId="{1ADDBB61-6D1B-4A60-9AA0-B3D9BC0AD1A7}" type="presOf" srcId="{20CCF803-C174-4F62-A320-BE99D66E882A}" destId="{C2685E70-B293-4A91-A3AE-0B263C4EA14F}" srcOrd="0" destOrd="1" presId="urn:microsoft.com/office/officeart/2005/8/layout/vList2"/>
    <dgm:cxn modelId="{1B514D71-6F2E-47AA-BC48-11F5819D2BE2}" type="presOf" srcId="{8DBE47D7-2C2A-468F-92BF-81E708F88675}" destId="{216368C0-D4AF-419F-9532-3023F4296807}" srcOrd="0" destOrd="0" presId="urn:microsoft.com/office/officeart/2005/8/layout/vList2"/>
    <dgm:cxn modelId="{B42B4279-B2C8-4CAF-877C-CFFCCDF08C4A}" srcId="{AC680886-8FF1-424A-A50E-18482B98837E}" destId="{4516A9BE-C67F-418F-934A-618F4D0593ED}" srcOrd="0" destOrd="0" parTransId="{AAD05205-DD4D-446E-B83F-88877A1CE96C}" sibTransId="{56A963F1-758A-4F53-AAB2-74692A6785A1}"/>
    <dgm:cxn modelId="{2D309891-E32A-4686-A372-1BA2A113E881}" srcId="{8DBE47D7-2C2A-468F-92BF-81E708F88675}" destId="{CAF24CB7-4C76-43B9-93ED-7131FBEE137B}" srcOrd="2" destOrd="0" parTransId="{36272524-FDCE-46B5-8E3B-67B416CBB628}" sibTransId="{E129813A-6D02-45DD-925E-B0221BB03072}"/>
    <dgm:cxn modelId="{C6686493-305E-4A43-9ADB-7196BE6D5C43}" type="presOf" srcId="{CAF24CB7-4C76-43B9-93ED-7131FBEE137B}" destId="{91AEB9E0-60D5-4459-AA69-4FC7E7A616EE}" srcOrd="0" destOrd="0" presId="urn:microsoft.com/office/officeart/2005/8/layout/vList2"/>
    <dgm:cxn modelId="{771CF199-1E3B-41E0-85F3-28BB78B0A758}" type="presOf" srcId="{70778313-EFFF-4B96-B122-77B93BC62FE3}" destId="{21D80EFA-D19C-4819-BCBE-2E9392AFF387}" srcOrd="0" destOrd="0" presId="urn:microsoft.com/office/officeart/2005/8/layout/vList2"/>
    <dgm:cxn modelId="{B596D79A-ACCA-4422-9955-E831ED21B625}" srcId="{90B25DA7-2764-472B-9194-4AB0D76EBA49}" destId="{20CCF803-C174-4F62-A320-BE99D66E882A}" srcOrd="1" destOrd="0" parTransId="{55E73110-4A9B-4077-8468-AE76CDE9D5FB}" sibTransId="{07BE3AB7-D5CC-4F96-A536-EC3E6CF66F27}"/>
    <dgm:cxn modelId="{D06D71B5-7230-4681-8E3C-6DE16818903F}" type="presOf" srcId="{F8EC6D37-4CBA-49DF-8A44-0FB19BF54EFC}" destId="{C2685E70-B293-4A91-A3AE-0B263C4EA14F}" srcOrd="0" destOrd="0" presId="urn:microsoft.com/office/officeart/2005/8/layout/vList2"/>
    <dgm:cxn modelId="{D456F2C8-9833-428D-A9E8-54D1A714D9F1}" srcId="{8DBE47D7-2C2A-468F-92BF-81E708F88675}" destId="{90B25DA7-2764-472B-9194-4AB0D76EBA49}" srcOrd="0" destOrd="0" parTransId="{79B5E1B1-C209-4403-8975-862F14F9D711}" sibTransId="{CCC96126-BFC0-4EBB-9956-58EDE2491F2C}"/>
    <dgm:cxn modelId="{A970A3D9-E35C-4E06-B458-99043EC7521D}" srcId="{90B25DA7-2764-472B-9194-4AB0D76EBA49}" destId="{F8EC6D37-4CBA-49DF-8A44-0FB19BF54EFC}" srcOrd="0" destOrd="0" parTransId="{BE252235-BDE2-4EDB-BCEA-32D69BDF12E4}" sibTransId="{C3B3E94B-4D22-4508-9C40-5AD8B98521C5}"/>
    <dgm:cxn modelId="{6B7659E1-80F0-4E86-8FA0-C69C354AB536}" srcId="{CAF24CB7-4C76-43B9-93ED-7131FBEE137B}" destId="{70778313-EFFF-4B96-B122-77B93BC62FE3}" srcOrd="0" destOrd="0" parTransId="{92EC3943-98B5-46DE-8CCC-4D2EDF693B6B}" sibTransId="{94AD59F7-BD09-4174-A07D-3EA6126C529A}"/>
    <dgm:cxn modelId="{8D48A2EB-1538-48E5-92DE-4E95878503C6}" srcId="{AC680886-8FF1-424A-A50E-18482B98837E}" destId="{6945559A-E6B4-4E64-BE51-EC25F927E74C}" srcOrd="1" destOrd="0" parTransId="{1986D15A-1FA2-41B8-88EF-7A11C1FED2F9}" sibTransId="{2564B15A-219E-410B-9784-F45711B2FB48}"/>
    <dgm:cxn modelId="{D2A188D1-C900-42D3-8E91-6659490F8C4C}" type="presParOf" srcId="{216368C0-D4AF-419F-9532-3023F4296807}" destId="{54303676-2BF3-4D21-BB4F-418883B43819}" srcOrd="0" destOrd="0" presId="urn:microsoft.com/office/officeart/2005/8/layout/vList2"/>
    <dgm:cxn modelId="{E4E52CDE-BCB1-4917-9933-CE20465409E4}" type="presParOf" srcId="{216368C0-D4AF-419F-9532-3023F4296807}" destId="{C2685E70-B293-4A91-A3AE-0B263C4EA14F}" srcOrd="1" destOrd="0" presId="urn:microsoft.com/office/officeart/2005/8/layout/vList2"/>
    <dgm:cxn modelId="{9B3887DA-1FFD-4597-95B1-BF3BD42B8B79}" type="presParOf" srcId="{216368C0-D4AF-419F-9532-3023F4296807}" destId="{66375D8B-D416-4847-A9A4-9F669AC32382}" srcOrd="2" destOrd="0" presId="urn:microsoft.com/office/officeart/2005/8/layout/vList2"/>
    <dgm:cxn modelId="{65C70CB7-059D-4D41-B8AC-0B5DD7C82987}" type="presParOf" srcId="{216368C0-D4AF-419F-9532-3023F4296807}" destId="{7CEDA715-2FB7-4747-9496-0ACB5638E174}" srcOrd="3" destOrd="0" presId="urn:microsoft.com/office/officeart/2005/8/layout/vList2"/>
    <dgm:cxn modelId="{4F9EF1FD-A009-4529-AB6D-3529D6CF041B}" type="presParOf" srcId="{216368C0-D4AF-419F-9532-3023F4296807}" destId="{91AEB9E0-60D5-4459-AA69-4FC7E7A616EE}" srcOrd="4" destOrd="0" presId="urn:microsoft.com/office/officeart/2005/8/layout/vList2"/>
    <dgm:cxn modelId="{4DCFE595-DE3B-44AF-A1AE-0459C8BB3C34}" type="presParOf" srcId="{216368C0-D4AF-419F-9532-3023F4296807}" destId="{21D80EFA-D19C-4819-BCBE-2E9392AFF387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DBE47D7-2C2A-468F-92BF-81E708F8867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B25DA7-2764-472B-9194-4AB0D76EBA49}">
      <dgm:prSet custT="1"/>
      <dgm:spPr>
        <a:solidFill>
          <a:srgbClr val="929292"/>
        </a:solidFill>
      </dgm:spPr>
      <dgm:t>
        <a:bodyPr/>
        <a:lstStyle/>
        <a:p>
          <a:r>
            <a:rPr lang="en-US" sz="3600" b="0" i="0" baseline="0"/>
            <a:t>A workflow for predicting whether an executing application is near completion. </a:t>
          </a:r>
          <a:endParaRPr lang="en-US" sz="3600"/>
        </a:p>
      </dgm:t>
    </dgm:pt>
    <dgm:pt modelId="{79B5E1B1-C209-4403-8975-862F14F9D711}" type="parTrans" cxnId="{D456F2C8-9833-428D-A9E8-54D1A714D9F1}">
      <dgm:prSet/>
      <dgm:spPr/>
      <dgm:t>
        <a:bodyPr/>
        <a:lstStyle/>
        <a:p>
          <a:endParaRPr lang="en-US"/>
        </a:p>
      </dgm:t>
    </dgm:pt>
    <dgm:pt modelId="{CCC96126-BFC0-4EBB-9956-58EDE2491F2C}" type="sibTrans" cxnId="{D456F2C8-9833-428D-A9E8-54D1A714D9F1}">
      <dgm:prSet/>
      <dgm:spPr/>
      <dgm:t>
        <a:bodyPr/>
        <a:lstStyle/>
        <a:p>
          <a:endParaRPr lang="en-US"/>
        </a:p>
      </dgm:t>
    </dgm:pt>
    <dgm:pt modelId="{F8EC6D37-4CBA-49DF-8A44-0FB19BF54EFC}">
      <dgm:prSet custT="1"/>
      <dgm:spPr/>
      <dgm:t>
        <a:bodyPr/>
        <a:lstStyle/>
        <a:p>
          <a:r>
            <a:rPr lang="en-US" sz="3600" b="0" i="0" baseline="0"/>
            <a:t>analyze historical application profiles to find their last phases</a:t>
          </a:r>
          <a:endParaRPr lang="en-US" sz="3600"/>
        </a:p>
      </dgm:t>
    </dgm:pt>
    <dgm:pt modelId="{BE252235-BDE2-4EDB-BCEA-32D69BDF12E4}" type="parTrans" cxnId="{A970A3D9-E35C-4E06-B458-99043EC7521D}">
      <dgm:prSet/>
      <dgm:spPr/>
      <dgm:t>
        <a:bodyPr/>
        <a:lstStyle/>
        <a:p>
          <a:endParaRPr lang="en-US"/>
        </a:p>
      </dgm:t>
    </dgm:pt>
    <dgm:pt modelId="{C3B3E94B-4D22-4508-9C40-5AD8B98521C5}" type="sibTrans" cxnId="{A970A3D9-E35C-4E06-B458-99043EC7521D}">
      <dgm:prSet/>
      <dgm:spPr/>
      <dgm:t>
        <a:bodyPr/>
        <a:lstStyle/>
        <a:p>
          <a:endParaRPr lang="en-US"/>
        </a:p>
      </dgm:t>
    </dgm:pt>
    <dgm:pt modelId="{20CCF803-C174-4F62-A320-BE99D66E882A}">
      <dgm:prSet custT="1"/>
      <dgm:spPr/>
      <dgm:t>
        <a:bodyPr/>
        <a:lstStyle/>
        <a:p>
          <a:r>
            <a:rPr lang="en-US" sz="3600" b="0" i="0" baseline="0"/>
            <a:t>train classifiers that predict near </a:t>
          </a:r>
          <a:r>
            <a:rPr lang="en-US" sz="3600" b="0" i="0" baseline="0" err="1"/>
            <a:t>completeion</a:t>
          </a:r>
          <a:endParaRPr lang="en-US" sz="3600"/>
        </a:p>
      </dgm:t>
    </dgm:pt>
    <dgm:pt modelId="{55E73110-4A9B-4077-8468-AE76CDE9D5FB}" type="parTrans" cxnId="{B596D79A-ACCA-4422-9955-E831ED21B625}">
      <dgm:prSet/>
      <dgm:spPr/>
      <dgm:t>
        <a:bodyPr/>
        <a:lstStyle/>
        <a:p>
          <a:endParaRPr lang="en-US"/>
        </a:p>
      </dgm:t>
    </dgm:pt>
    <dgm:pt modelId="{07BE3AB7-D5CC-4F96-A536-EC3E6CF66F27}" type="sibTrans" cxnId="{B596D79A-ACCA-4422-9955-E831ED21B625}">
      <dgm:prSet/>
      <dgm:spPr/>
      <dgm:t>
        <a:bodyPr/>
        <a:lstStyle/>
        <a:p>
          <a:endParaRPr lang="en-US"/>
        </a:p>
      </dgm:t>
    </dgm:pt>
    <dgm:pt modelId="{AC680886-8FF1-424A-A50E-18482B98837E}">
      <dgm:prSet custT="1"/>
      <dgm:spPr>
        <a:solidFill>
          <a:srgbClr val="929292"/>
        </a:solidFill>
      </dgm:spPr>
      <dgm:t>
        <a:bodyPr/>
        <a:lstStyle/>
        <a:p>
          <a:r>
            <a:rPr lang="en-US" sz="3600"/>
            <a:t>The workflow includes</a:t>
          </a:r>
        </a:p>
      </dgm:t>
    </dgm:pt>
    <dgm:pt modelId="{32C8482F-419B-4381-9F91-4FBC534161F9}" type="parTrans" cxnId="{C86D8323-C2CF-4675-8610-906C40956E28}">
      <dgm:prSet/>
      <dgm:spPr/>
      <dgm:t>
        <a:bodyPr/>
        <a:lstStyle/>
        <a:p>
          <a:endParaRPr lang="en-US"/>
        </a:p>
      </dgm:t>
    </dgm:pt>
    <dgm:pt modelId="{858C5ECB-3F9C-41E7-A2C8-3D52E6B72269}" type="sibTrans" cxnId="{C86D8323-C2CF-4675-8610-906C40956E28}">
      <dgm:prSet/>
      <dgm:spPr/>
      <dgm:t>
        <a:bodyPr/>
        <a:lstStyle/>
        <a:p>
          <a:endParaRPr lang="en-US"/>
        </a:p>
      </dgm:t>
    </dgm:pt>
    <dgm:pt modelId="{4516A9BE-C67F-418F-934A-618F4D0593ED}">
      <dgm:prSet custT="1"/>
      <dgm:spPr/>
      <dgm:t>
        <a:bodyPr/>
        <a:lstStyle/>
        <a:p>
          <a:r>
            <a:rPr lang="en-US" sz="3600" b="1" dirty="0"/>
            <a:t>single-application classifiers </a:t>
          </a:r>
          <a:r>
            <a:rPr lang="en-US" sz="3600" dirty="0"/>
            <a:t>for seen applications</a:t>
          </a:r>
        </a:p>
      </dgm:t>
    </dgm:pt>
    <dgm:pt modelId="{AAD05205-DD4D-446E-B83F-88877A1CE96C}" type="parTrans" cxnId="{B42B4279-B2C8-4CAF-877C-CFFCCDF08C4A}">
      <dgm:prSet/>
      <dgm:spPr/>
      <dgm:t>
        <a:bodyPr/>
        <a:lstStyle/>
        <a:p>
          <a:endParaRPr lang="en-US"/>
        </a:p>
      </dgm:t>
    </dgm:pt>
    <dgm:pt modelId="{56A963F1-758A-4F53-AAB2-74692A6785A1}" type="sibTrans" cxnId="{B42B4279-B2C8-4CAF-877C-CFFCCDF08C4A}">
      <dgm:prSet/>
      <dgm:spPr/>
      <dgm:t>
        <a:bodyPr/>
        <a:lstStyle/>
        <a:p>
          <a:endParaRPr lang="en-US"/>
        </a:p>
      </dgm:t>
    </dgm:pt>
    <dgm:pt modelId="{CAF24CB7-4C76-43B9-93ED-7131FBEE137B}">
      <dgm:prSet custT="1"/>
      <dgm:spPr>
        <a:solidFill>
          <a:srgbClr val="929292"/>
        </a:solidFill>
      </dgm:spPr>
      <dgm:t>
        <a:bodyPr/>
        <a:lstStyle/>
        <a:p>
          <a:r>
            <a:rPr lang="en-US" sz="3600"/>
            <a:t>Usage</a:t>
          </a:r>
        </a:p>
      </dgm:t>
    </dgm:pt>
    <dgm:pt modelId="{36272524-FDCE-46B5-8E3B-67B416CBB628}" type="parTrans" cxnId="{2D309891-E32A-4686-A372-1BA2A113E881}">
      <dgm:prSet/>
      <dgm:spPr/>
      <dgm:t>
        <a:bodyPr/>
        <a:lstStyle/>
        <a:p>
          <a:endParaRPr lang="en-US"/>
        </a:p>
      </dgm:t>
    </dgm:pt>
    <dgm:pt modelId="{E129813A-6D02-45DD-925E-B0221BB03072}" type="sibTrans" cxnId="{2D309891-E32A-4686-A372-1BA2A113E881}">
      <dgm:prSet/>
      <dgm:spPr/>
      <dgm:t>
        <a:bodyPr/>
        <a:lstStyle/>
        <a:p>
          <a:endParaRPr lang="en-US"/>
        </a:p>
      </dgm:t>
    </dgm:pt>
    <dgm:pt modelId="{70778313-EFFF-4B96-B122-77B93BC62FE3}">
      <dgm:prSet custT="1"/>
      <dgm:spPr/>
      <dgm:t>
        <a:bodyPr/>
        <a:lstStyle/>
        <a:p>
          <a:r>
            <a:rPr lang="en-US" sz="3600"/>
            <a:t>At run time, an executing application is profiled, and its profiling samples are passed to the classifiers</a:t>
          </a:r>
        </a:p>
      </dgm:t>
    </dgm:pt>
    <dgm:pt modelId="{92EC3943-98B5-46DE-8CCC-4D2EDF693B6B}" type="parTrans" cxnId="{6B7659E1-80F0-4E86-8FA0-C69C354AB536}">
      <dgm:prSet/>
      <dgm:spPr/>
      <dgm:t>
        <a:bodyPr/>
        <a:lstStyle/>
        <a:p>
          <a:endParaRPr lang="en-US"/>
        </a:p>
      </dgm:t>
    </dgm:pt>
    <dgm:pt modelId="{94AD59F7-BD09-4174-A07D-3EA6126C529A}" type="sibTrans" cxnId="{6B7659E1-80F0-4E86-8FA0-C69C354AB536}">
      <dgm:prSet/>
      <dgm:spPr/>
      <dgm:t>
        <a:bodyPr/>
        <a:lstStyle/>
        <a:p>
          <a:endParaRPr lang="en-US"/>
        </a:p>
      </dgm:t>
    </dgm:pt>
    <dgm:pt modelId="{C73BD82B-4098-4A68-A75E-F4939E68EC37}">
      <dgm:prSet custT="1"/>
      <dgm:spPr/>
      <dgm:t>
        <a:bodyPr/>
        <a:lstStyle/>
        <a:p>
          <a:r>
            <a:rPr lang="en-US" sz="3600"/>
            <a:t>resource managers: to decide if an application that has exceeded its time budget should be killed or given more slack time to finish</a:t>
          </a:r>
        </a:p>
      </dgm:t>
    </dgm:pt>
    <dgm:pt modelId="{B0F7E444-E21F-4C36-A254-A59E5747593F}" type="parTrans" cxnId="{69BD6E0D-DE66-4C7B-968F-2D1A07D11D13}">
      <dgm:prSet/>
      <dgm:spPr/>
      <dgm:t>
        <a:bodyPr/>
        <a:lstStyle/>
        <a:p>
          <a:endParaRPr lang="en-US"/>
        </a:p>
      </dgm:t>
    </dgm:pt>
    <dgm:pt modelId="{10B22886-7E8D-4226-9437-D9AB2DA5D9C3}" type="sibTrans" cxnId="{69BD6E0D-DE66-4C7B-968F-2D1A07D11D13}">
      <dgm:prSet/>
      <dgm:spPr/>
      <dgm:t>
        <a:bodyPr/>
        <a:lstStyle/>
        <a:p>
          <a:endParaRPr lang="en-US"/>
        </a:p>
      </dgm:t>
    </dgm:pt>
    <dgm:pt modelId="{6945559A-E6B4-4E64-BE51-EC25F927E74C}">
      <dgm:prSet custT="1"/>
      <dgm:spPr/>
      <dgm:t>
        <a:bodyPr/>
        <a:lstStyle/>
        <a:p>
          <a:r>
            <a:rPr lang="en-US" sz="3600" b="1" dirty="0"/>
            <a:t>general classifier </a:t>
          </a:r>
          <a:r>
            <a:rPr lang="en-US" sz="3600" dirty="0"/>
            <a:t>for non-seen applications</a:t>
          </a:r>
        </a:p>
      </dgm:t>
    </dgm:pt>
    <dgm:pt modelId="{1986D15A-1FA2-41B8-88EF-7A11C1FED2F9}" type="parTrans" cxnId="{8D48A2EB-1538-48E5-92DE-4E95878503C6}">
      <dgm:prSet/>
      <dgm:spPr/>
      <dgm:t>
        <a:bodyPr/>
        <a:lstStyle/>
        <a:p>
          <a:endParaRPr lang="en-US"/>
        </a:p>
      </dgm:t>
    </dgm:pt>
    <dgm:pt modelId="{2564B15A-219E-410B-9784-F45711B2FB48}" type="sibTrans" cxnId="{8D48A2EB-1538-48E5-92DE-4E95878503C6}">
      <dgm:prSet/>
      <dgm:spPr/>
      <dgm:t>
        <a:bodyPr/>
        <a:lstStyle/>
        <a:p>
          <a:endParaRPr lang="en-US"/>
        </a:p>
      </dgm:t>
    </dgm:pt>
    <dgm:pt modelId="{E21F95BE-87C4-4932-8655-174DFA31A1F0}">
      <dgm:prSet custT="1"/>
      <dgm:spPr>
        <a:solidFill>
          <a:srgbClr val="929292"/>
        </a:solidFill>
      </dgm:spPr>
      <dgm:t>
        <a:bodyPr/>
        <a:lstStyle/>
        <a:p>
          <a:r>
            <a:rPr lang="en-US" sz="3600"/>
            <a:t>Interest</a:t>
          </a:r>
        </a:p>
      </dgm:t>
    </dgm:pt>
    <dgm:pt modelId="{AA840566-D577-48C2-9586-17FAE7EFB63E}" type="sibTrans" cxnId="{3E2D0CC8-F8AF-4D45-BD1E-D67A5608CB86}">
      <dgm:prSet/>
      <dgm:spPr/>
      <dgm:t>
        <a:bodyPr/>
        <a:lstStyle/>
        <a:p>
          <a:endParaRPr lang="en-US"/>
        </a:p>
      </dgm:t>
    </dgm:pt>
    <dgm:pt modelId="{055C1F11-161B-42E8-B995-7ADD871D2B99}" type="parTrans" cxnId="{3E2D0CC8-F8AF-4D45-BD1E-D67A5608CB86}">
      <dgm:prSet/>
      <dgm:spPr/>
      <dgm:t>
        <a:bodyPr/>
        <a:lstStyle/>
        <a:p>
          <a:endParaRPr lang="en-US"/>
        </a:p>
      </dgm:t>
    </dgm:pt>
    <dgm:pt modelId="{216368C0-D4AF-419F-9532-3023F4296807}" type="pres">
      <dgm:prSet presAssocID="{8DBE47D7-2C2A-468F-92BF-81E708F88675}" presName="linear" presStyleCnt="0">
        <dgm:presLayoutVars>
          <dgm:animLvl val="lvl"/>
          <dgm:resizeHandles val="exact"/>
        </dgm:presLayoutVars>
      </dgm:prSet>
      <dgm:spPr/>
    </dgm:pt>
    <dgm:pt modelId="{54303676-2BF3-4D21-BB4F-418883B43819}" type="pres">
      <dgm:prSet presAssocID="{90B25DA7-2764-472B-9194-4AB0D76EBA4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2685E70-B293-4A91-A3AE-0B263C4EA14F}" type="pres">
      <dgm:prSet presAssocID="{90B25DA7-2764-472B-9194-4AB0D76EBA49}" presName="childText" presStyleLbl="revTx" presStyleIdx="0" presStyleCnt="4">
        <dgm:presLayoutVars>
          <dgm:bulletEnabled val="1"/>
        </dgm:presLayoutVars>
      </dgm:prSet>
      <dgm:spPr/>
    </dgm:pt>
    <dgm:pt modelId="{66375D8B-D416-4847-A9A4-9F669AC32382}" type="pres">
      <dgm:prSet presAssocID="{AC680886-8FF1-424A-A50E-18482B98837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CEDA715-2FB7-4747-9496-0ACB5638E174}" type="pres">
      <dgm:prSet presAssocID="{AC680886-8FF1-424A-A50E-18482B98837E}" presName="childText" presStyleLbl="revTx" presStyleIdx="1" presStyleCnt="4">
        <dgm:presLayoutVars>
          <dgm:bulletEnabled val="1"/>
        </dgm:presLayoutVars>
      </dgm:prSet>
      <dgm:spPr/>
    </dgm:pt>
    <dgm:pt modelId="{91AEB9E0-60D5-4459-AA69-4FC7E7A616EE}" type="pres">
      <dgm:prSet presAssocID="{CAF24CB7-4C76-43B9-93ED-7131FBEE137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1D80EFA-D19C-4819-BCBE-2E9392AFF387}" type="pres">
      <dgm:prSet presAssocID="{CAF24CB7-4C76-43B9-93ED-7131FBEE137B}" presName="childText" presStyleLbl="revTx" presStyleIdx="2" presStyleCnt="4">
        <dgm:presLayoutVars>
          <dgm:bulletEnabled val="1"/>
        </dgm:presLayoutVars>
      </dgm:prSet>
      <dgm:spPr/>
    </dgm:pt>
    <dgm:pt modelId="{68435671-6771-49CE-BD06-0A82BE83A54D}" type="pres">
      <dgm:prSet presAssocID="{E21F95BE-87C4-4932-8655-174DFA31A1F0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718F1E1F-3332-4079-9D83-F0A3ACAECA42}" type="pres">
      <dgm:prSet presAssocID="{E21F95BE-87C4-4932-8655-174DFA31A1F0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D7400304-31B7-494E-863D-42E4A55228C4}" type="presOf" srcId="{6945559A-E6B4-4E64-BE51-EC25F927E74C}" destId="{7CEDA715-2FB7-4747-9496-0ACB5638E174}" srcOrd="0" destOrd="1" presId="urn:microsoft.com/office/officeart/2005/8/layout/vList2"/>
    <dgm:cxn modelId="{69BD6E0D-DE66-4C7B-968F-2D1A07D11D13}" srcId="{E21F95BE-87C4-4932-8655-174DFA31A1F0}" destId="{C73BD82B-4098-4A68-A75E-F4939E68EC37}" srcOrd="0" destOrd="0" parTransId="{B0F7E444-E21F-4C36-A254-A59E5747593F}" sibTransId="{10B22886-7E8D-4226-9437-D9AB2DA5D9C3}"/>
    <dgm:cxn modelId="{77CC6A22-BEFE-4D7C-842E-1405FCB7CDC3}" type="presOf" srcId="{90B25DA7-2764-472B-9194-4AB0D76EBA49}" destId="{54303676-2BF3-4D21-BB4F-418883B43819}" srcOrd="0" destOrd="0" presId="urn:microsoft.com/office/officeart/2005/8/layout/vList2"/>
    <dgm:cxn modelId="{C86D8323-C2CF-4675-8610-906C40956E28}" srcId="{8DBE47D7-2C2A-468F-92BF-81E708F88675}" destId="{AC680886-8FF1-424A-A50E-18482B98837E}" srcOrd="1" destOrd="0" parTransId="{32C8482F-419B-4381-9F91-4FBC534161F9}" sibTransId="{858C5ECB-3F9C-41E7-A2C8-3D52E6B72269}"/>
    <dgm:cxn modelId="{2BDEBD3C-26F6-4CFE-9959-C9B84A2C8F76}" type="presOf" srcId="{4516A9BE-C67F-418F-934A-618F4D0593ED}" destId="{7CEDA715-2FB7-4747-9496-0ACB5638E174}" srcOrd="0" destOrd="0" presId="urn:microsoft.com/office/officeart/2005/8/layout/vList2"/>
    <dgm:cxn modelId="{635BED5B-F80D-4247-99EB-49F5D1958265}" type="presOf" srcId="{C73BD82B-4098-4A68-A75E-F4939E68EC37}" destId="{718F1E1F-3332-4079-9D83-F0A3ACAECA42}" srcOrd="0" destOrd="0" presId="urn:microsoft.com/office/officeart/2005/8/layout/vList2"/>
    <dgm:cxn modelId="{43C43E5C-7DF0-4566-BA95-E35EBDEF28DF}" type="presOf" srcId="{AC680886-8FF1-424A-A50E-18482B98837E}" destId="{66375D8B-D416-4847-A9A4-9F669AC32382}" srcOrd="0" destOrd="0" presId="urn:microsoft.com/office/officeart/2005/8/layout/vList2"/>
    <dgm:cxn modelId="{1ADDBB61-6D1B-4A60-9AA0-B3D9BC0AD1A7}" type="presOf" srcId="{20CCF803-C174-4F62-A320-BE99D66E882A}" destId="{C2685E70-B293-4A91-A3AE-0B263C4EA14F}" srcOrd="0" destOrd="1" presId="urn:microsoft.com/office/officeart/2005/8/layout/vList2"/>
    <dgm:cxn modelId="{738EC167-17B2-423E-B721-14ADA92DAD74}" type="presOf" srcId="{E21F95BE-87C4-4932-8655-174DFA31A1F0}" destId="{68435671-6771-49CE-BD06-0A82BE83A54D}" srcOrd="0" destOrd="0" presId="urn:microsoft.com/office/officeart/2005/8/layout/vList2"/>
    <dgm:cxn modelId="{1B514D71-6F2E-47AA-BC48-11F5819D2BE2}" type="presOf" srcId="{8DBE47D7-2C2A-468F-92BF-81E708F88675}" destId="{216368C0-D4AF-419F-9532-3023F4296807}" srcOrd="0" destOrd="0" presId="urn:microsoft.com/office/officeart/2005/8/layout/vList2"/>
    <dgm:cxn modelId="{B42B4279-B2C8-4CAF-877C-CFFCCDF08C4A}" srcId="{AC680886-8FF1-424A-A50E-18482B98837E}" destId="{4516A9BE-C67F-418F-934A-618F4D0593ED}" srcOrd="0" destOrd="0" parTransId="{AAD05205-DD4D-446E-B83F-88877A1CE96C}" sibTransId="{56A963F1-758A-4F53-AAB2-74692A6785A1}"/>
    <dgm:cxn modelId="{2D309891-E32A-4686-A372-1BA2A113E881}" srcId="{8DBE47D7-2C2A-468F-92BF-81E708F88675}" destId="{CAF24CB7-4C76-43B9-93ED-7131FBEE137B}" srcOrd="2" destOrd="0" parTransId="{36272524-FDCE-46B5-8E3B-67B416CBB628}" sibTransId="{E129813A-6D02-45DD-925E-B0221BB03072}"/>
    <dgm:cxn modelId="{C6686493-305E-4A43-9ADB-7196BE6D5C43}" type="presOf" srcId="{CAF24CB7-4C76-43B9-93ED-7131FBEE137B}" destId="{91AEB9E0-60D5-4459-AA69-4FC7E7A616EE}" srcOrd="0" destOrd="0" presId="urn:microsoft.com/office/officeart/2005/8/layout/vList2"/>
    <dgm:cxn modelId="{771CF199-1E3B-41E0-85F3-28BB78B0A758}" type="presOf" srcId="{70778313-EFFF-4B96-B122-77B93BC62FE3}" destId="{21D80EFA-D19C-4819-BCBE-2E9392AFF387}" srcOrd="0" destOrd="0" presId="urn:microsoft.com/office/officeart/2005/8/layout/vList2"/>
    <dgm:cxn modelId="{B596D79A-ACCA-4422-9955-E831ED21B625}" srcId="{90B25DA7-2764-472B-9194-4AB0D76EBA49}" destId="{20CCF803-C174-4F62-A320-BE99D66E882A}" srcOrd="1" destOrd="0" parTransId="{55E73110-4A9B-4077-8468-AE76CDE9D5FB}" sibTransId="{07BE3AB7-D5CC-4F96-A536-EC3E6CF66F27}"/>
    <dgm:cxn modelId="{D06D71B5-7230-4681-8E3C-6DE16818903F}" type="presOf" srcId="{F8EC6D37-4CBA-49DF-8A44-0FB19BF54EFC}" destId="{C2685E70-B293-4A91-A3AE-0B263C4EA14F}" srcOrd="0" destOrd="0" presId="urn:microsoft.com/office/officeart/2005/8/layout/vList2"/>
    <dgm:cxn modelId="{3E2D0CC8-F8AF-4D45-BD1E-D67A5608CB86}" srcId="{8DBE47D7-2C2A-468F-92BF-81E708F88675}" destId="{E21F95BE-87C4-4932-8655-174DFA31A1F0}" srcOrd="3" destOrd="0" parTransId="{055C1F11-161B-42E8-B995-7ADD871D2B99}" sibTransId="{AA840566-D577-48C2-9586-17FAE7EFB63E}"/>
    <dgm:cxn modelId="{D456F2C8-9833-428D-A9E8-54D1A714D9F1}" srcId="{8DBE47D7-2C2A-468F-92BF-81E708F88675}" destId="{90B25DA7-2764-472B-9194-4AB0D76EBA49}" srcOrd="0" destOrd="0" parTransId="{79B5E1B1-C209-4403-8975-862F14F9D711}" sibTransId="{CCC96126-BFC0-4EBB-9956-58EDE2491F2C}"/>
    <dgm:cxn modelId="{A970A3D9-E35C-4E06-B458-99043EC7521D}" srcId="{90B25DA7-2764-472B-9194-4AB0D76EBA49}" destId="{F8EC6D37-4CBA-49DF-8A44-0FB19BF54EFC}" srcOrd="0" destOrd="0" parTransId="{BE252235-BDE2-4EDB-BCEA-32D69BDF12E4}" sibTransId="{C3B3E94B-4D22-4508-9C40-5AD8B98521C5}"/>
    <dgm:cxn modelId="{6B7659E1-80F0-4E86-8FA0-C69C354AB536}" srcId="{CAF24CB7-4C76-43B9-93ED-7131FBEE137B}" destId="{70778313-EFFF-4B96-B122-77B93BC62FE3}" srcOrd="0" destOrd="0" parTransId="{92EC3943-98B5-46DE-8CCC-4D2EDF693B6B}" sibTransId="{94AD59F7-BD09-4174-A07D-3EA6126C529A}"/>
    <dgm:cxn modelId="{8D48A2EB-1538-48E5-92DE-4E95878503C6}" srcId="{AC680886-8FF1-424A-A50E-18482B98837E}" destId="{6945559A-E6B4-4E64-BE51-EC25F927E74C}" srcOrd="1" destOrd="0" parTransId="{1986D15A-1FA2-41B8-88EF-7A11C1FED2F9}" sibTransId="{2564B15A-219E-410B-9784-F45711B2FB48}"/>
    <dgm:cxn modelId="{D2A188D1-C900-42D3-8E91-6659490F8C4C}" type="presParOf" srcId="{216368C0-D4AF-419F-9532-3023F4296807}" destId="{54303676-2BF3-4D21-BB4F-418883B43819}" srcOrd="0" destOrd="0" presId="urn:microsoft.com/office/officeart/2005/8/layout/vList2"/>
    <dgm:cxn modelId="{E4E52CDE-BCB1-4917-9933-CE20465409E4}" type="presParOf" srcId="{216368C0-D4AF-419F-9532-3023F4296807}" destId="{C2685E70-B293-4A91-A3AE-0B263C4EA14F}" srcOrd="1" destOrd="0" presId="urn:microsoft.com/office/officeart/2005/8/layout/vList2"/>
    <dgm:cxn modelId="{9B3887DA-1FFD-4597-95B1-BF3BD42B8B79}" type="presParOf" srcId="{216368C0-D4AF-419F-9532-3023F4296807}" destId="{66375D8B-D416-4847-A9A4-9F669AC32382}" srcOrd="2" destOrd="0" presId="urn:microsoft.com/office/officeart/2005/8/layout/vList2"/>
    <dgm:cxn modelId="{65C70CB7-059D-4D41-B8AC-0B5DD7C82987}" type="presParOf" srcId="{216368C0-D4AF-419F-9532-3023F4296807}" destId="{7CEDA715-2FB7-4747-9496-0ACB5638E174}" srcOrd="3" destOrd="0" presId="urn:microsoft.com/office/officeart/2005/8/layout/vList2"/>
    <dgm:cxn modelId="{4F9EF1FD-A009-4529-AB6D-3529D6CF041B}" type="presParOf" srcId="{216368C0-D4AF-419F-9532-3023F4296807}" destId="{91AEB9E0-60D5-4459-AA69-4FC7E7A616EE}" srcOrd="4" destOrd="0" presId="urn:microsoft.com/office/officeart/2005/8/layout/vList2"/>
    <dgm:cxn modelId="{4DCFE595-DE3B-44AF-A1AE-0459C8BB3C34}" type="presParOf" srcId="{216368C0-D4AF-419F-9532-3023F4296807}" destId="{21D80EFA-D19C-4819-BCBE-2E9392AFF387}" srcOrd="5" destOrd="0" presId="urn:microsoft.com/office/officeart/2005/8/layout/vList2"/>
    <dgm:cxn modelId="{67A7D5D5-CD0C-4453-844E-F438101BDF5E}" type="presParOf" srcId="{216368C0-D4AF-419F-9532-3023F4296807}" destId="{68435671-6771-49CE-BD06-0A82BE83A54D}" srcOrd="6" destOrd="0" presId="urn:microsoft.com/office/officeart/2005/8/layout/vList2"/>
    <dgm:cxn modelId="{9DE8D1F8-9431-4232-B24D-B15D9989BF30}" type="presParOf" srcId="{216368C0-D4AF-419F-9532-3023F4296807}" destId="{718F1E1F-3332-4079-9D83-F0A3ACAECA42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4BC708-6515-4132-881A-6653B6F79F8B}">
      <dsp:nvSpPr>
        <dsp:cNvPr id="0" name=""/>
        <dsp:cNvSpPr/>
      </dsp:nvSpPr>
      <dsp:spPr>
        <a:xfrm>
          <a:off x="4916708" y="2258391"/>
          <a:ext cx="4061659" cy="4061860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/>
        </a:p>
      </dsp:txBody>
      <dsp:txXfrm>
        <a:off x="5511524" y="2853237"/>
        <a:ext cx="2872027" cy="2872168"/>
      </dsp:txXfrm>
    </dsp:sp>
    <dsp:sp modelId="{CBAB8284-BA92-4D8B-9291-A7FB545D7CDA}">
      <dsp:nvSpPr>
        <dsp:cNvPr id="0" name=""/>
        <dsp:cNvSpPr/>
      </dsp:nvSpPr>
      <dsp:spPr>
        <a:xfrm>
          <a:off x="2822168" y="0"/>
          <a:ext cx="8187636" cy="8535114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rgbClr val="91003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367ED4-33D9-4083-B806-808C533A6D10}">
      <dsp:nvSpPr>
        <dsp:cNvPr id="0" name=""/>
        <dsp:cNvSpPr/>
      </dsp:nvSpPr>
      <dsp:spPr>
        <a:xfrm rot="10800000">
          <a:off x="8850948" y="719510"/>
          <a:ext cx="2175845" cy="2176454"/>
        </a:xfrm>
        <a:prstGeom prst="ellipse">
          <a:avLst/>
        </a:prstGeom>
        <a:blipFill>
          <a:blip xmlns:r="http://schemas.openxmlformats.org/officeDocument/2006/relationships" r:embed="rId1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2B947A-552E-456B-8F38-F58E25653C41}">
      <dsp:nvSpPr>
        <dsp:cNvPr id="0" name=""/>
        <dsp:cNvSpPr/>
      </dsp:nvSpPr>
      <dsp:spPr>
        <a:xfrm>
          <a:off x="11191833" y="754504"/>
          <a:ext cx="2912454" cy="2106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4900" kern="1200"/>
            <a:t>Schedulers</a:t>
          </a:r>
        </a:p>
      </dsp:txBody>
      <dsp:txXfrm>
        <a:off x="11191833" y="754504"/>
        <a:ext cx="2912454" cy="2106466"/>
      </dsp:txXfrm>
    </dsp:sp>
    <dsp:sp modelId="{B083602A-8F7B-4C85-8C68-CAE619987045}">
      <dsp:nvSpPr>
        <dsp:cNvPr id="0" name=""/>
        <dsp:cNvSpPr/>
      </dsp:nvSpPr>
      <dsp:spPr>
        <a:xfrm rot="10800000">
          <a:off x="9691919" y="3195546"/>
          <a:ext cx="2175845" cy="2176454"/>
        </a:xfrm>
        <a:prstGeom prst="ellipse">
          <a:avLst/>
        </a:prstGeom>
        <a:blipFill>
          <a:blip xmlns:r="http://schemas.openxmlformats.org/officeDocument/2006/relationships" r:embed="rId1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3D6DE7-ED2B-4FBA-91C1-132F54446F6C}">
      <dsp:nvSpPr>
        <dsp:cNvPr id="0" name=""/>
        <dsp:cNvSpPr/>
      </dsp:nvSpPr>
      <dsp:spPr>
        <a:xfrm>
          <a:off x="12044939" y="3226273"/>
          <a:ext cx="2912454" cy="2106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4900" kern="1200" dirty="0"/>
            <a:t>Resource Managers</a:t>
          </a:r>
        </a:p>
      </dsp:txBody>
      <dsp:txXfrm>
        <a:off x="12044939" y="3226273"/>
        <a:ext cx="2912454" cy="2106466"/>
      </dsp:txXfrm>
    </dsp:sp>
    <dsp:sp modelId="{BE3D9B0A-A8B1-48D0-A066-CDD577AD40F1}">
      <dsp:nvSpPr>
        <dsp:cNvPr id="0" name=""/>
        <dsp:cNvSpPr/>
      </dsp:nvSpPr>
      <dsp:spPr>
        <a:xfrm rot="10800000">
          <a:off x="8850948" y="5706577"/>
          <a:ext cx="2175845" cy="2176454"/>
        </a:xfrm>
        <a:prstGeom prst="ellipse">
          <a:avLst/>
        </a:prstGeom>
        <a:blipFill>
          <a:blip xmlns:r="http://schemas.openxmlformats.org/officeDocument/2006/relationships" r:embed="rId1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A56061-5CBF-45DA-9C16-49238F003251}">
      <dsp:nvSpPr>
        <dsp:cNvPr id="0" name=""/>
        <dsp:cNvSpPr/>
      </dsp:nvSpPr>
      <dsp:spPr>
        <a:xfrm>
          <a:off x="11191833" y="5750959"/>
          <a:ext cx="2912454" cy="2106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4900" kern="1200"/>
            <a:t>Users</a:t>
          </a:r>
        </a:p>
      </dsp:txBody>
      <dsp:txXfrm>
        <a:off x="11191833" y="5750959"/>
        <a:ext cx="2912454" cy="21064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4BC708-6515-4132-881A-6653B6F79F8B}">
      <dsp:nvSpPr>
        <dsp:cNvPr id="0" name=""/>
        <dsp:cNvSpPr/>
      </dsp:nvSpPr>
      <dsp:spPr>
        <a:xfrm>
          <a:off x="3225508" y="2044491"/>
          <a:ext cx="3676967" cy="3677149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/>
        </a:p>
      </dsp:txBody>
      <dsp:txXfrm>
        <a:off x="3763987" y="2582997"/>
        <a:ext cx="2600009" cy="2600137"/>
      </dsp:txXfrm>
    </dsp:sp>
    <dsp:sp modelId="{CBAB8284-BA92-4D8B-9291-A7FB545D7CDA}">
      <dsp:nvSpPr>
        <dsp:cNvPr id="0" name=""/>
        <dsp:cNvSpPr/>
      </dsp:nvSpPr>
      <dsp:spPr>
        <a:xfrm>
          <a:off x="1329348" y="0"/>
          <a:ext cx="7412160" cy="7726727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rgbClr val="91003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367ED4-33D9-4083-B806-808C533A6D10}">
      <dsp:nvSpPr>
        <dsp:cNvPr id="0" name=""/>
        <dsp:cNvSpPr/>
      </dsp:nvSpPr>
      <dsp:spPr>
        <a:xfrm rot="10800000">
          <a:off x="6787124" y="651363"/>
          <a:ext cx="1969764" cy="1970315"/>
        </a:xfrm>
        <a:prstGeom prst="ellipse">
          <a:avLst/>
        </a:prstGeom>
        <a:blipFill>
          <a:blip xmlns:r="http://schemas.openxmlformats.org/officeDocument/2006/relationships" r:embed="rId1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2B947A-552E-456B-8F38-F58E25653C41}">
      <dsp:nvSpPr>
        <dsp:cNvPr id="0" name=""/>
        <dsp:cNvSpPr/>
      </dsp:nvSpPr>
      <dsp:spPr>
        <a:xfrm>
          <a:off x="8896923" y="842883"/>
          <a:ext cx="3453664" cy="14971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4100" kern="1200"/>
            <a:t>Difference</a:t>
          </a:r>
        </a:p>
      </dsp:txBody>
      <dsp:txXfrm>
        <a:off x="8896923" y="842883"/>
        <a:ext cx="3453664" cy="1497151"/>
      </dsp:txXfrm>
    </dsp:sp>
    <dsp:sp modelId="{B083602A-8F7B-4C85-8C68-CAE619987045}">
      <dsp:nvSpPr>
        <dsp:cNvPr id="0" name=""/>
        <dsp:cNvSpPr/>
      </dsp:nvSpPr>
      <dsp:spPr>
        <a:xfrm rot="10800000">
          <a:off x="7548444" y="2892886"/>
          <a:ext cx="1969764" cy="1970315"/>
        </a:xfrm>
        <a:prstGeom prst="ellipse">
          <a:avLst/>
        </a:prstGeom>
        <a:blipFill>
          <a:blip xmlns:r="http://schemas.openxmlformats.org/officeDocument/2006/relationships" r:embed="rId1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3D6DE7-ED2B-4FBA-91C1-132F54446F6C}">
      <dsp:nvSpPr>
        <dsp:cNvPr id="0" name=""/>
        <dsp:cNvSpPr/>
      </dsp:nvSpPr>
      <dsp:spPr>
        <a:xfrm>
          <a:off x="9678602" y="2920702"/>
          <a:ext cx="2636606" cy="1906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4100" kern="1200"/>
            <a:t>Consistency</a:t>
          </a:r>
        </a:p>
      </dsp:txBody>
      <dsp:txXfrm>
        <a:off x="9678602" y="2920702"/>
        <a:ext cx="2636606" cy="1906956"/>
      </dsp:txXfrm>
    </dsp:sp>
    <dsp:sp modelId="{47015B8B-D5FB-4562-8232-C59DAF4D4AAE}">
      <dsp:nvSpPr>
        <dsp:cNvPr id="0" name=""/>
        <dsp:cNvSpPr/>
      </dsp:nvSpPr>
      <dsp:spPr>
        <a:xfrm rot="10800000">
          <a:off x="6787124" y="5166089"/>
          <a:ext cx="1969764" cy="1970315"/>
        </a:xfrm>
        <a:prstGeom prst="ellipse">
          <a:avLst/>
        </a:prstGeom>
        <a:blipFill>
          <a:blip xmlns:r="http://schemas.openxmlformats.org/officeDocument/2006/relationships" r:embed="rId1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0C2738-A6AD-4E98-B1F7-7CC4968C2131}">
      <dsp:nvSpPr>
        <dsp:cNvPr id="0" name=""/>
        <dsp:cNvSpPr/>
      </dsp:nvSpPr>
      <dsp:spPr>
        <a:xfrm>
          <a:off x="8906296" y="5206268"/>
          <a:ext cx="2636606" cy="1906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4100" kern="1200"/>
            <a:t>Similarity</a:t>
          </a:r>
        </a:p>
      </dsp:txBody>
      <dsp:txXfrm>
        <a:off x="8906296" y="5206268"/>
        <a:ext cx="2636606" cy="19069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303676-2BF3-4D21-BB4F-418883B43819}">
      <dsp:nvSpPr>
        <dsp:cNvPr id="0" name=""/>
        <dsp:cNvSpPr/>
      </dsp:nvSpPr>
      <dsp:spPr>
        <a:xfrm>
          <a:off x="0" y="2070542"/>
          <a:ext cx="16236176" cy="1216800"/>
        </a:xfrm>
        <a:prstGeom prst="roundRect">
          <a:avLst/>
        </a:prstGeom>
        <a:solidFill>
          <a:srgbClr val="92929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i="0" kern="1200" baseline="0"/>
            <a:t>A workflow for predicting whether an executing application is near completion. </a:t>
          </a:r>
          <a:endParaRPr lang="en-US" sz="3600" kern="1200"/>
        </a:p>
      </dsp:txBody>
      <dsp:txXfrm>
        <a:off x="59399" y="2129941"/>
        <a:ext cx="16117378" cy="1098002"/>
      </dsp:txXfrm>
    </dsp:sp>
    <dsp:sp modelId="{C2685E70-B293-4A91-A3AE-0B263C4EA14F}">
      <dsp:nvSpPr>
        <dsp:cNvPr id="0" name=""/>
        <dsp:cNvSpPr/>
      </dsp:nvSpPr>
      <dsp:spPr>
        <a:xfrm>
          <a:off x="0" y="3287342"/>
          <a:ext cx="16236176" cy="1210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5499" tIns="45720" rIns="256032" bIns="4572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600" b="0" i="0" kern="1200" baseline="0"/>
            <a:t>analyze historical application profiles to find their last phases</a:t>
          </a:r>
          <a:endParaRPr lang="en-US" sz="3600" kern="120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600" b="0" i="0" kern="1200" baseline="0"/>
            <a:t>train classifiers that predict near </a:t>
          </a:r>
          <a:r>
            <a:rPr lang="en-US" sz="3600" b="0" i="0" kern="1200" baseline="0" err="1"/>
            <a:t>completeion</a:t>
          </a:r>
          <a:endParaRPr lang="en-US" sz="3600" kern="1200"/>
        </a:p>
      </dsp:txBody>
      <dsp:txXfrm>
        <a:off x="0" y="3287342"/>
        <a:ext cx="16236176" cy="1210950"/>
      </dsp:txXfrm>
    </dsp:sp>
    <dsp:sp modelId="{66375D8B-D416-4847-A9A4-9F669AC32382}">
      <dsp:nvSpPr>
        <dsp:cNvPr id="0" name=""/>
        <dsp:cNvSpPr/>
      </dsp:nvSpPr>
      <dsp:spPr>
        <a:xfrm>
          <a:off x="0" y="4498292"/>
          <a:ext cx="16236176" cy="1216800"/>
        </a:xfrm>
        <a:prstGeom prst="roundRect">
          <a:avLst/>
        </a:prstGeom>
        <a:solidFill>
          <a:srgbClr val="92929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The workflow includes</a:t>
          </a:r>
        </a:p>
      </dsp:txBody>
      <dsp:txXfrm>
        <a:off x="59399" y="4557691"/>
        <a:ext cx="16117378" cy="1098002"/>
      </dsp:txXfrm>
    </dsp:sp>
    <dsp:sp modelId="{7CEDA715-2FB7-4747-9496-0ACB5638E174}">
      <dsp:nvSpPr>
        <dsp:cNvPr id="0" name=""/>
        <dsp:cNvSpPr/>
      </dsp:nvSpPr>
      <dsp:spPr>
        <a:xfrm>
          <a:off x="0" y="5715092"/>
          <a:ext cx="16236176" cy="1210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5499" tIns="45720" rIns="256032" bIns="4572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600" b="1" kern="1200" dirty="0"/>
            <a:t>single-application classifiers </a:t>
          </a:r>
          <a:r>
            <a:rPr lang="en-US" sz="3600" kern="1200" dirty="0"/>
            <a:t>for seen applications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600" b="1" kern="1200" dirty="0"/>
            <a:t>general classifier </a:t>
          </a:r>
          <a:r>
            <a:rPr lang="en-US" sz="3600" kern="1200" dirty="0"/>
            <a:t>for non-seen applications</a:t>
          </a:r>
        </a:p>
      </dsp:txBody>
      <dsp:txXfrm>
        <a:off x="0" y="5715092"/>
        <a:ext cx="16236176" cy="1210950"/>
      </dsp:txXfrm>
    </dsp:sp>
    <dsp:sp modelId="{91AEB9E0-60D5-4459-AA69-4FC7E7A616EE}">
      <dsp:nvSpPr>
        <dsp:cNvPr id="0" name=""/>
        <dsp:cNvSpPr/>
      </dsp:nvSpPr>
      <dsp:spPr>
        <a:xfrm>
          <a:off x="0" y="6926042"/>
          <a:ext cx="16236176" cy="1216800"/>
        </a:xfrm>
        <a:prstGeom prst="roundRect">
          <a:avLst/>
        </a:prstGeom>
        <a:solidFill>
          <a:srgbClr val="92929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Usage</a:t>
          </a:r>
        </a:p>
      </dsp:txBody>
      <dsp:txXfrm>
        <a:off x="59399" y="6985441"/>
        <a:ext cx="16117378" cy="1098002"/>
      </dsp:txXfrm>
    </dsp:sp>
    <dsp:sp modelId="{21D80EFA-D19C-4819-BCBE-2E9392AFF387}">
      <dsp:nvSpPr>
        <dsp:cNvPr id="0" name=""/>
        <dsp:cNvSpPr/>
      </dsp:nvSpPr>
      <dsp:spPr>
        <a:xfrm>
          <a:off x="0" y="8142842"/>
          <a:ext cx="16236176" cy="1110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5499" tIns="45720" rIns="256032" bIns="4572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600" kern="1200"/>
            <a:t>At run time, an executing application is profiled, and its profiling samples are passed to the classifiers</a:t>
          </a:r>
        </a:p>
      </dsp:txBody>
      <dsp:txXfrm>
        <a:off x="0" y="8142842"/>
        <a:ext cx="16236176" cy="11100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303676-2BF3-4D21-BB4F-418883B43819}">
      <dsp:nvSpPr>
        <dsp:cNvPr id="0" name=""/>
        <dsp:cNvSpPr/>
      </dsp:nvSpPr>
      <dsp:spPr>
        <a:xfrm>
          <a:off x="0" y="907123"/>
          <a:ext cx="16236176" cy="1216800"/>
        </a:xfrm>
        <a:prstGeom prst="roundRect">
          <a:avLst/>
        </a:prstGeom>
        <a:solidFill>
          <a:srgbClr val="92929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i="0" kern="1200" baseline="0"/>
            <a:t>A workflow for predicting whether an executing application is near completion. </a:t>
          </a:r>
          <a:endParaRPr lang="en-US" sz="3600" kern="1200"/>
        </a:p>
      </dsp:txBody>
      <dsp:txXfrm>
        <a:off x="59399" y="966522"/>
        <a:ext cx="16117378" cy="1098002"/>
      </dsp:txXfrm>
    </dsp:sp>
    <dsp:sp modelId="{C2685E70-B293-4A91-A3AE-0B263C4EA14F}">
      <dsp:nvSpPr>
        <dsp:cNvPr id="0" name=""/>
        <dsp:cNvSpPr/>
      </dsp:nvSpPr>
      <dsp:spPr>
        <a:xfrm>
          <a:off x="0" y="2123923"/>
          <a:ext cx="16236176" cy="1210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5499" tIns="45720" rIns="256032" bIns="4572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600" b="0" i="0" kern="1200" baseline="0"/>
            <a:t>analyze historical application profiles to find their last phases</a:t>
          </a:r>
          <a:endParaRPr lang="en-US" sz="3600" kern="120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600" b="0" i="0" kern="1200" baseline="0"/>
            <a:t>train classifiers that predict near </a:t>
          </a:r>
          <a:r>
            <a:rPr lang="en-US" sz="3600" b="0" i="0" kern="1200" baseline="0" err="1"/>
            <a:t>completeion</a:t>
          </a:r>
          <a:endParaRPr lang="en-US" sz="3600" kern="1200"/>
        </a:p>
      </dsp:txBody>
      <dsp:txXfrm>
        <a:off x="0" y="2123923"/>
        <a:ext cx="16236176" cy="1210950"/>
      </dsp:txXfrm>
    </dsp:sp>
    <dsp:sp modelId="{66375D8B-D416-4847-A9A4-9F669AC32382}">
      <dsp:nvSpPr>
        <dsp:cNvPr id="0" name=""/>
        <dsp:cNvSpPr/>
      </dsp:nvSpPr>
      <dsp:spPr>
        <a:xfrm>
          <a:off x="0" y="3334873"/>
          <a:ext cx="16236176" cy="1216800"/>
        </a:xfrm>
        <a:prstGeom prst="roundRect">
          <a:avLst/>
        </a:prstGeom>
        <a:solidFill>
          <a:srgbClr val="92929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The workflow includes</a:t>
          </a:r>
        </a:p>
      </dsp:txBody>
      <dsp:txXfrm>
        <a:off x="59399" y="3394272"/>
        <a:ext cx="16117378" cy="1098002"/>
      </dsp:txXfrm>
    </dsp:sp>
    <dsp:sp modelId="{7CEDA715-2FB7-4747-9496-0ACB5638E174}">
      <dsp:nvSpPr>
        <dsp:cNvPr id="0" name=""/>
        <dsp:cNvSpPr/>
      </dsp:nvSpPr>
      <dsp:spPr>
        <a:xfrm>
          <a:off x="0" y="4551673"/>
          <a:ext cx="16236176" cy="1210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5499" tIns="45720" rIns="256032" bIns="4572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600" b="1" kern="1200" dirty="0"/>
            <a:t>single-application classifiers </a:t>
          </a:r>
          <a:r>
            <a:rPr lang="en-US" sz="3600" kern="1200" dirty="0"/>
            <a:t>for seen applications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600" b="1" kern="1200" dirty="0"/>
            <a:t>general classifier </a:t>
          </a:r>
          <a:r>
            <a:rPr lang="en-US" sz="3600" kern="1200" dirty="0"/>
            <a:t>for non-seen applications</a:t>
          </a:r>
        </a:p>
      </dsp:txBody>
      <dsp:txXfrm>
        <a:off x="0" y="4551673"/>
        <a:ext cx="16236176" cy="1210950"/>
      </dsp:txXfrm>
    </dsp:sp>
    <dsp:sp modelId="{91AEB9E0-60D5-4459-AA69-4FC7E7A616EE}">
      <dsp:nvSpPr>
        <dsp:cNvPr id="0" name=""/>
        <dsp:cNvSpPr/>
      </dsp:nvSpPr>
      <dsp:spPr>
        <a:xfrm>
          <a:off x="0" y="5762623"/>
          <a:ext cx="16236176" cy="1216800"/>
        </a:xfrm>
        <a:prstGeom prst="roundRect">
          <a:avLst/>
        </a:prstGeom>
        <a:solidFill>
          <a:srgbClr val="92929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Usage</a:t>
          </a:r>
        </a:p>
      </dsp:txBody>
      <dsp:txXfrm>
        <a:off x="59399" y="5822022"/>
        <a:ext cx="16117378" cy="1098002"/>
      </dsp:txXfrm>
    </dsp:sp>
    <dsp:sp modelId="{21D80EFA-D19C-4819-BCBE-2E9392AFF387}">
      <dsp:nvSpPr>
        <dsp:cNvPr id="0" name=""/>
        <dsp:cNvSpPr/>
      </dsp:nvSpPr>
      <dsp:spPr>
        <a:xfrm>
          <a:off x="0" y="6979423"/>
          <a:ext cx="16236176" cy="1110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5499" tIns="45720" rIns="256032" bIns="4572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600" kern="1200"/>
            <a:t>At run time, an executing application is profiled, and its profiling samples are passed to the classifiers</a:t>
          </a:r>
        </a:p>
      </dsp:txBody>
      <dsp:txXfrm>
        <a:off x="0" y="6979423"/>
        <a:ext cx="16236176" cy="1110037"/>
      </dsp:txXfrm>
    </dsp:sp>
    <dsp:sp modelId="{68435671-6771-49CE-BD06-0A82BE83A54D}">
      <dsp:nvSpPr>
        <dsp:cNvPr id="0" name=""/>
        <dsp:cNvSpPr/>
      </dsp:nvSpPr>
      <dsp:spPr>
        <a:xfrm>
          <a:off x="0" y="8089461"/>
          <a:ext cx="16236176" cy="1216800"/>
        </a:xfrm>
        <a:prstGeom prst="roundRect">
          <a:avLst/>
        </a:prstGeom>
        <a:solidFill>
          <a:srgbClr val="92929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Interest</a:t>
          </a:r>
        </a:p>
      </dsp:txBody>
      <dsp:txXfrm>
        <a:off x="59399" y="8148860"/>
        <a:ext cx="16117378" cy="1098002"/>
      </dsp:txXfrm>
    </dsp:sp>
    <dsp:sp modelId="{718F1E1F-3332-4079-9D83-F0A3ACAECA42}">
      <dsp:nvSpPr>
        <dsp:cNvPr id="0" name=""/>
        <dsp:cNvSpPr/>
      </dsp:nvSpPr>
      <dsp:spPr>
        <a:xfrm>
          <a:off x="0" y="9306261"/>
          <a:ext cx="16236176" cy="1110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5499" tIns="45720" rIns="256032" bIns="4572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600" kern="1200"/>
            <a:t>resource managers: to decide if an application that has exceeded its time budget should be killed or given more slack time to finish</a:t>
          </a:r>
        </a:p>
      </dsp:txBody>
      <dsp:txXfrm>
        <a:off x="0" y="9306261"/>
        <a:ext cx="16236176" cy="11100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8400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6ACCAF-C98E-67F4-6829-023556FF5E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54691" y="11721380"/>
            <a:ext cx="1274618" cy="1274618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E4C82F2F-50A4-6D35-BCB7-D0ECEF9ECC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004" y="5597564"/>
            <a:ext cx="10385993" cy="252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192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he American university of beirut: Challenges and opportunities.">
            <a:extLst>
              <a:ext uri="{FF2B5EF4-FFF2-40B4-BE49-F238E27FC236}">
                <a16:creationId xmlns:a16="http://schemas.microsoft.com/office/drawing/2014/main" id="{606DF6D3-5B79-C8AD-9141-7B61139E4DE9}"/>
              </a:ext>
            </a:extLst>
          </p:cNvPr>
          <p:cNvSpPr txBox="1"/>
          <p:nvPr userDrawn="1"/>
        </p:nvSpPr>
        <p:spPr>
          <a:xfrm>
            <a:off x="18705900" y="1229326"/>
            <a:ext cx="4020331" cy="287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r">
              <a:defRPr sz="2300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en-LB" sz="1200" b="1" i="0" dirty="0">
                <a:solidFill>
                  <a:srgbClr val="929292"/>
                </a:solidFill>
                <a:effectLst/>
                <a:latin typeface="Helvetica" pitchFamily="2" charset="0"/>
              </a:rPr>
              <a:t>ⓒ</a:t>
            </a:r>
            <a:r>
              <a:rPr lang="en-LB" sz="1200" b="0" i="0" dirty="0">
                <a:solidFill>
                  <a:srgbClr val="929292"/>
                </a:solidFill>
                <a:effectLst/>
                <a:latin typeface="Helvetica" pitchFamily="2" charset="0"/>
              </a:rPr>
              <a:t> </a:t>
            </a:r>
            <a:r>
              <a:rPr lang="en-US" sz="1200" dirty="0">
                <a:solidFill>
                  <a:srgbClr val="929292"/>
                </a:solidFill>
                <a:latin typeface="Helvetica" pitchFamily="2" charset="0"/>
              </a:rPr>
              <a:t>All rights reserved. American University of Beirut 2023.</a:t>
            </a:r>
            <a:endParaRPr sz="1200" dirty="0">
              <a:solidFill>
                <a:srgbClr val="929292"/>
              </a:solidFill>
              <a:latin typeface="Helvetica" pitchFamily="2" charset="0"/>
              <a:ea typeface="Proxima Nova Lt"/>
              <a:cs typeface="Proxima Nova Lt"/>
              <a:sym typeface="Proxima Nova Semibold"/>
            </a:endParaRPr>
          </a:p>
        </p:txBody>
      </p:sp>
      <p:sp>
        <p:nvSpPr>
          <p:cNvPr id="10" name="Line">
            <a:extLst>
              <a:ext uri="{FF2B5EF4-FFF2-40B4-BE49-F238E27FC236}">
                <a16:creationId xmlns:a16="http://schemas.microsoft.com/office/drawing/2014/main" id="{F84AC768-427F-8E14-15D3-89F6E9B223DC}"/>
              </a:ext>
            </a:extLst>
          </p:cNvPr>
          <p:cNvSpPr/>
          <p:nvPr userDrawn="1"/>
        </p:nvSpPr>
        <p:spPr>
          <a:xfrm>
            <a:off x="15959858" y="1134058"/>
            <a:ext cx="6753312" cy="0"/>
          </a:xfrm>
          <a:prstGeom prst="line">
            <a:avLst/>
          </a:prstGeom>
          <a:ln w="25400">
            <a:solidFill>
              <a:schemeClr val="tx1">
                <a:lumMod val="60000"/>
                <a:lumOff val="40000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endParaRPr sz="1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4C1D1F4-C3B9-D6B0-C2FB-C2861092CD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927354" y="668732"/>
            <a:ext cx="904688" cy="904688"/>
          </a:xfrm>
          <a:prstGeom prst="rect">
            <a:avLst/>
          </a:prstGeom>
        </p:spPr>
      </p:pic>
      <p:pic>
        <p:nvPicPr>
          <p:cNvPr id="15" name="Picture 14" descr="A picture containing logo&#10;&#10;Description automatically generated">
            <a:extLst>
              <a:ext uri="{FF2B5EF4-FFF2-40B4-BE49-F238E27FC236}">
                <a16:creationId xmlns:a16="http://schemas.microsoft.com/office/drawing/2014/main" id="{D2465328-713A-3437-1DA2-C638CEF8C2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60" y="523032"/>
            <a:ext cx="5075956" cy="1232028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9FE9DBA-8BF0-4EAC-A73E-96E1891F07D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07433" y="2952451"/>
            <a:ext cx="23969138" cy="10529982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chemeClr val="tx1"/>
              </a:buClr>
              <a:defRPr sz="4000"/>
            </a:lvl1pPr>
            <a:lvl2pPr marL="914400" indent="-457200">
              <a:buClr>
                <a:schemeClr val="tx1"/>
              </a:buClr>
              <a:defRPr sz="3600"/>
            </a:lvl2pPr>
            <a:lvl3pPr marL="1371600" indent="-457200">
              <a:buClr>
                <a:schemeClr val="tx1"/>
              </a:buClr>
              <a:defRPr sz="3200"/>
            </a:lvl3pPr>
            <a:lvl4pPr marL="1828800" indent="-457200">
              <a:buClr>
                <a:schemeClr val="tx1"/>
              </a:buClr>
              <a:defRPr sz="2800"/>
            </a:lvl4pPr>
            <a:lvl5pPr marL="2286000" indent="-457200">
              <a:buClr>
                <a:schemeClr val="tx1"/>
              </a:buClr>
              <a:defRPr sz="2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E84130-4E40-4C11-A874-A4991F5BF7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7964" y="1901318"/>
            <a:ext cx="23968076" cy="904876"/>
          </a:xfrm>
          <a:prstGeom prst="rect">
            <a:avLst/>
          </a:prstGeom>
        </p:spPr>
        <p:txBody>
          <a:bodyPr anchor="ctr" anchorCtr="0"/>
          <a:lstStyle>
            <a:lvl1pPr marL="0" indent="0" algn="ctr" rtl="0">
              <a:buNone/>
              <a:defRPr sz="5400" b="1"/>
            </a:lvl1pPr>
          </a:lstStyle>
          <a:p>
            <a:pPr lvl="0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C3F19CC-30ED-474A-9053-D7A543ACCAC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380470" y="488946"/>
            <a:ext cx="2496984" cy="1005840"/>
            <a:chOff x="3578225" y="1146175"/>
            <a:chExt cx="5038725" cy="211137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00FE35D5-9AD8-46A8-88A9-45FA65A162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480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6704B1C-204B-4F4F-A501-1C1E13A20D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4800"/>
            </a:p>
          </p:txBody>
        </p:sp>
      </p:grpSp>
    </p:spTree>
    <p:extLst>
      <p:ext uri="{BB962C8B-B14F-4D97-AF65-F5344CB8AC3E}">
        <p14:creationId xmlns:p14="http://schemas.microsoft.com/office/powerpoint/2010/main" val="334519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he American university of beirut: Challenges and opportunities.">
            <a:extLst>
              <a:ext uri="{FF2B5EF4-FFF2-40B4-BE49-F238E27FC236}">
                <a16:creationId xmlns:a16="http://schemas.microsoft.com/office/drawing/2014/main" id="{606DF6D3-5B79-C8AD-9141-7B61139E4DE9}"/>
              </a:ext>
            </a:extLst>
          </p:cNvPr>
          <p:cNvSpPr txBox="1"/>
          <p:nvPr userDrawn="1"/>
        </p:nvSpPr>
        <p:spPr>
          <a:xfrm>
            <a:off x="18705900" y="1229326"/>
            <a:ext cx="4020331" cy="287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r">
              <a:defRPr sz="2300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en-LB" sz="1200" b="1" i="0" dirty="0">
                <a:solidFill>
                  <a:srgbClr val="929292"/>
                </a:solidFill>
                <a:effectLst/>
                <a:latin typeface="Helvetica" pitchFamily="2" charset="0"/>
              </a:rPr>
              <a:t>ⓒ</a:t>
            </a:r>
            <a:r>
              <a:rPr lang="en-LB" sz="1200" b="0" i="0" dirty="0">
                <a:solidFill>
                  <a:srgbClr val="929292"/>
                </a:solidFill>
                <a:effectLst/>
                <a:latin typeface="Helvetica" pitchFamily="2" charset="0"/>
              </a:rPr>
              <a:t> </a:t>
            </a:r>
            <a:r>
              <a:rPr lang="en-US" sz="1200" dirty="0">
                <a:solidFill>
                  <a:srgbClr val="929292"/>
                </a:solidFill>
                <a:latin typeface="Helvetica" pitchFamily="2" charset="0"/>
              </a:rPr>
              <a:t>All rights reserved. American University of Beirut 2023.</a:t>
            </a:r>
            <a:endParaRPr sz="1200" dirty="0">
              <a:solidFill>
                <a:srgbClr val="929292"/>
              </a:solidFill>
              <a:latin typeface="Helvetica" pitchFamily="2" charset="0"/>
              <a:ea typeface="Proxima Nova Lt"/>
              <a:cs typeface="Proxima Nova Lt"/>
              <a:sym typeface="Proxima Nova Semibold"/>
            </a:endParaRPr>
          </a:p>
        </p:txBody>
      </p:sp>
      <p:sp>
        <p:nvSpPr>
          <p:cNvPr id="10" name="Line">
            <a:extLst>
              <a:ext uri="{FF2B5EF4-FFF2-40B4-BE49-F238E27FC236}">
                <a16:creationId xmlns:a16="http://schemas.microsoft.com/office/drawing/2014/main" id="{F84AC768-427F-8E14-15D3-89F6E9B223DC}"/>
              </a:ext>
            </a:extLst>
          </p:cNvPr>
          <p:cNvSpPr/>
          <p:nvPr userDrawn="1"/>
        </p:nvSpPr>
        <p:spPr>
          <a:xfrm>
            <a:off x="15959858" y="1134058"/>
            <a:ext cx="6753312" cy="0"/>
          </a:xfrm>
          <a:prstGeom prst="line">
            <a:avLst/>
          </a:prstGeom>
          <a:ln w="25400">
            <a:solidFill>
              <a:schemeClr val="tx1">
                <a:lumMod val="60000"/>
                <a:lumOff val="40000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endParaRPr sz="1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4C1D1F4-C3B9-D6B0-C2FB-C2861092CD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927354" y="668732"/>
            <a:ext cx="904688" cy="904688"/>
          </a:xfrm>
          <a:prstGeom prst="rect">
            <a:avLst/>
          </a:prstGeom>
        </p:spPr>
      </p:pic>
      <p:pic>
        <p:nvPicPr>
          <p:cNvPr id="15" name="Picture 14" descr="A picture containing logo&#10;&#10;Description automatically generated">
            <a:extLst>
              <a:ext uri="{FF2B5EF4-FFF2-40B4-BE49-F238E27FC236}">
                <a16:creationId xmlns:a16="http://schemas.microsoft.com/office/drawing/2014/main" id="{D2465328-713A-3437-1DA2-C638CEF8C2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60" y="523032"/>
            <a:ext cx="5075956" cy="123202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E84130-4E40-4C11-A874-A4991F5BF7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7964" y="1901318"/>
            <a:ext cx="23968076" cy="904876"/>
          </a:xfrm>
          <a:prstGeom prst="rect">
            <a:avLst/>
          </a:prstGeom>
        </p:spPr>
        <p:txBody>
          <a:bodyPr anchor="ctr" anchorCtr="0"/>
          <a:lstStyle>
            <a:lvl1pPr marL="0" indent="0" algn="ctr" rtl="0">
              <a:buNone/>
              <a:defRPr sz="5400" b="1"/>
            </a:lvl1pPr>
          </a:lstStyle>
          <a:p>
            <a:pPr lvl="0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123F947-3018-48A5-A287-A9ACBFD258D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380470" y="488946"/>
            <a:ext cx="2496984" cy="1005840"/>
            <a:chOff x="3578225" y="1146175"/>
            <a:chExt cx="5038725" cy="211137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ECC8B8F6-EE85-4155-A697-066E25882B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480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304A201-0C34-4980-B7BA-C2A446FFDD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4800"/>
            </a:p>
          </p:txBody>
        </p:sp>
      </p:grpSp>
    </p:spTree>
    <p:extLst>
      <p:ext uri="{BB962C8B-B14F-4D97-AF65-F5344CB8AC3E}">
        <p14:creationId xmlns:p14="http://schemas.microsoft.com/office/powerpoint/2010/main" val="116677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he American university of beirut: Challenges and opportunities.">
            <a:extLst>
              <a:ext uri="{FF2B5EF4-FFF2-40B4-BE49-F238E27FC236}">
                <a16:creationId xmlns:a16="http://schemas.microsoft.com/office/drawing/2014/main" id="{606DF6D3-5B79-C8AD-9141-7B61139E4DE9}"/>
              </a:ext>
            </a:extLst>
          </p:cNvPr>
          <p:cNvSpPr txBox="1"/>
          <p:nvPr userDrawn="1"/>
        </p:nvSpPr>
        <p:spPr>
          <a:xfrm>
            <a:off x="18705900" y="1229326"/>
            <a:ext cx="4020331" cy="287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r">
              <a:defRPr sz="2300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en-LB" sz="1200" b="1" i="0" dirty="0">
                <a:solidFill>
                  <a:srgbClr val="929292"/>
                </a:solidFill>
                <a:effectLst/>
                <a:latin typeface="Helvetica" pitchFamily="2" charset="0"/>
              </a:rPr>
              <a:t>ⓒ</a:t>
            </a:r>
            <a:r>
              <a:rPr lang="en-LB" sz="1200" b="0" i="0" dirty="0">
                <a:solidFill>
                  <a:srgbClr val="929292"/>
                </a:solidFill>
                <a:effectLst/>
                <a:latin typeface="Helvetica" pitchFamily="2" charset="0"/>
              </a:rPr>
              <a:t> </a:t>
            </a:r>
            <a:r>
              <a:rPr lang="en-US" sz="1200" dirty="0">
                <a:solidFill>
                  <a:srgbClr val="929292"/>
                </a:solidFill>
                <a:latin typeface="Helvetica" pitchFamily="2" charset="0"/>
              </a:rPr>
              <a:t>All rights reserved. American University of Beirut 2023.</a:t>
            </a:r>
            <a:endParaRPr sz="1200" dirty="0">
              <a:solidFill>
                <a:srgbClr val="929292"/>
              </a:solidFill>
              <a:latin typeface="Helvetica" pitchFamily="2" charset="0"/>
              <a:ea typeface="Proxima Nova Lt"/>
              <a:cs typeface="Proxima Nova Lt"/>
              <a:sym typeface="Proxima Nova Semibold"/>
            </a:endParaRPr>
          </a:p>
        </p:txBody>
      </p:sp>
      <p:sp>
        <p:nvSpPr>
          <p:cNvPr id="10" name="Line">
            <a:extLst>
              <a:ext uri="{FF2B5EF4-FFF2-40B4-BE49-F238E27FC236}">
                <a16:creationId xmlns:a16="http://schemas.microsoft.com/office/drawing/2014/main" id="{F84AC768-427F-8E14-15D3-89F6E9B223DC}"/>
              </a:ext>
            </a:extLst>
          </p:cNvPr>
          <p:cNvSpPr/>
          <p:nvPr userDrawn="1"/>
        </p:nvSpPr>
        <p:spPr>
          <a:xfrm>
            <a:off x="15959858" y="1134058"/>
            <a:ext cx="6753312" cy="0"/>
          </a:xfrm>
          <a:prstGeom prst="line">
            <a:avLst/>
          </a:prstGeom>
          <a:ln w="25400">
            <a:solidFill>
              <a:schemeClr val="tx1">
                <a:lumMod val="60000"/>
                <a:lumOff val="40000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endParaRPr sz="1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4C1D1F4-C3B9-D6B0-C2FB-C2861092CD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927354" y="668732"/>
            <a:ext cx="904688" cy="904688"/>
          </a:xfrm>
          <a:prstGeom prst="rect">
            <a:avLst/>
          </a:prstGeom>
        </p:spPr>
      </p:pic>
      <p:pic>
        <p:nvPicPr>
          <p:cNvPr id="15" name="Picture 14" descr="A picture containing logo&#10;&#10;Description automatically generated">
            <a:extLst>
              <a:ext uri="{FF2B5EF4-FFF2-40B4-BE49-F238E27FC236}">
                <a16:creationId xmlns:a16="http://schemas.microsoft.com/office/drawing/2014/main" id="{D2465328-713A-3437-1DA2-C638CEF8C2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60" y="523032"/>
            <a:ext cx="5075956" cy="1232028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B28EAC3-4D38-4EB1-8A6A-2568089202E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380470" y="488946"/>
            <a:ext cx="2496984" cy="1005840"/>
            <a:chOff x="3578225" y="1146175"/>
            <a:chExt cx="5038725" cy="2111375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5D667653-59C9-4897-8400-A10F989665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480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E7E995C8-99AE-4904-9F05-512610259F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4800"/>
            </a:p>
          </p:txBody>
        </p:sp>
      </p:grpSp>
    </p:spTree>
    <p:extLst>
      <p:ext uri="{BB962C8B-B14F-4D97-AF65-F5344CB8AC3E}">
        <p14:creationId xmlns:p14="http://schemas.microsoft.com/office/powerpoint/2010/main" val="268962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8400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605BC3-51DC-67D4-4676-85727F5BD0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54693" y="11721381"/>
            <a:ext cx="1274618" cy="1274618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742793F7-ECFB-C44D-E3A0-65DCB075A9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950" y="9729996"/>
            <a:ext cx="6134100" cy="148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99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bg>
      <p:bgPr>
        <a:solidFill>
          <a:srgbClr val="8400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199945A-F0AD-07A8-152D-2BC4156C9F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65523" y="11721381"/>
            <a:ext cx="1274618" cy="1274618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47C04993-E618-1C08-5E21-37EF7B8CAD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523" y="2674798"/>
            <a:ext cx="8708654" cy="211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05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8400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199945A-F0AD-07A8-152D-2BC4156C9F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65521" y="11721380"/>
            <a:ext cx="1274618" cy="1274618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47C04993-E618-1C08-5E21-37EF7B8CAD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521" y="2674799"/>
            <a:ext cx="8708654" cy="211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353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E3F6B370-E509-99B3-A9DE-B6C0FBE7F948}"/>
              </a:ext>
            </a:extLst>
          </p:cNvPr>
          <p:cNvSpPr/>
          <p:nvPr userDrawn="1"/>
        </p:nvSpPr>
        <p:spPr>
          <a:xfrm>
            <a:off x="207431" y="2276745"/>
            <a:ext cx="23969138" cy="11205691"/>
          </a:xfrm>
          <a:prstGeom prst="rect">
            <a:avLst/>
          </a:prstGeom>
          <a:solidFill>
            <a:srgbClr val="000000">
              <a:alpha val="2849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" name="The American university of beirut: Challenges and opportunities.">
            <a:extLst>
              <a:ext uri="{FF2B5EF4-FFF2-40B4-BE49-F238E27FC236}">
                <a16:creationId xmlns:a16="http://schemas.microsoft.com/office/drawing/2014/main" id="{606DF6D3-5B79-C8AD-9141-7B61139E4DE9}"/>
              </a:ext>
            </a:extLst>
          </p:cNvPr>
          <p:cNvSpPr txBox="1"/>
          <p:nvPr userDrawn="1"/>
        </p:nvSpPr>
        <p:spPr>
          <a:xfrm>
            <a:off x="18662617" y="1229325"/>
            <a:ext cx="4063613" cy="287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r">
              <a:defRPr sz="2300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en-LB" sz="1200" b="1" i="0">
                <a:solidFill>
                  <a:srgbClr val="929292"/>
                </a:solidFill>
                <a:effectLst/>
                <a:latin typeface="Helvetica" pitchFamily="2" charset="0"/>
              </a:rPr>
              <a:t>ⓒ</a:t>
            </a:r>
            <a:r>
              <a:rPr lang="en-LB" sz="1200" b="0" i="0">
                <a:solidFill>
                  <a:srgbClr val="929292"/>
                </a:solidFill>
                <a:effectLst/>
                <a:latin typeface="Helvetica" pitchFamily="2" charset="0"/>
              </a:rPr>
              <a:t> </a:t>
            </a:r>
            <a:r>
              <a:rPr lang="en-US" sz="1200">
                <a:solidFill>
                  <a:srgbClr val="929292"/>
                </a:solidFill>
                <a:latin typeface="Helvetica" pitchFamily="2" charset="0"/>
              </a:rPr>
              <a:t>All rights reserved. American University of Beirut 2022.</a:t>
            </a:r>
            <a:endParaRPr sz="1200">
              <a:solidFill>
                <a:srgbClr val="929292"/>
              </a:solidFill>
              <a:latin typeface="Helvetica" pitchFamily="2" charset="0"/>
              <a:ea typeface="Proxima Nova Lt"/>
              <a:cs typeface="Proxima Nova Lt"/>
              <a:sym typeface="Proxima Nova Semibold"/>
            </a:endParaRPr>
          </a:p>
        </p:txBody>
      </p:sp>
      <p:sp>
        <p:nvSpPr>
          <p:cNvPr id="10" name="Line">
            <a:extLst>
              <a:ext uri="{FF2B5EF4-FFF2-40B4-BE49-F238E27FC236}">
                <a16:creationId xmlns:a16="http://schemas.microsoft.com/office/drawing/2014/main" id="{F84AC768-427F-8E14-15D3-89F6E9B223DC}"/>
              </a:ext>
            </a:extLst>
          </p:cNvPr>
          <p:cNvSpPr/>
          <p:nvPr userDrawn="1"/>
        </p:nvSpPr>
        <p:spPr>
          <a:xfrm>
            <a:off x="15959857" y="1134058"/>
            <a:ext cx="6753311" cy="0"/>
          </a:xfrm>
          <a:prstGeom prst="line">
            <a:avLst/>
          </a:prstGeom>
          <a:ln w="25400">
            <a:solidFill>
              <a:schemeClr val="tx1">
                <a:lumMod val="60000"/>
                <a:lumOff val="40000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4C1D1F4-C3B9-D6B0-C2FB-C2861092CD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927353" y="668732"/>
            <a:ext cx="904687" cy="904687"/>
          </a:xfrm>
          <a:prstGeom prst="rect">
            <a:avLst/>
          </a:prstGeom>
        </p:spPr>
      </p:pic>
      <p:pic>
        <p:nvPicPr>
          <p:cNvPr id="15" name="Picture 14" descr="A picture containing logo&#10;&#10;Description automatically generated">
            <a:extLst>
              <a:ext uri="{FF2B5EF4-FFF2-40B4-BE49-F238E27FC236}">
                <a16:creationId xmlns:a16="http://schemas.microsoft.com/office/drawing/2014/main" id="{D2465328-713A-3437-1DA2-C638CEF8C2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59" y="523031"/>
            <a:ext cx="5075956" cy="123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160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E3F6B370-E509-99B3-A9DE-B6C0FBE7F948}"/>
              </a:ext>
            </a:extLst>
          </p:cNvPr>
          <p:cNvSpPr/>
          <p:nvPr userDrawn="1"/>
        </p:nvSpPr>
        <p:spPr>
          <a:xfrm>
            <a:off x="207431" y="2276745"/>
            <a:ext cx="23969138" cy="11205691"/>
          </a:xfrm>
          <a:prstGeom prst="rect">
            <a:avLst/>
          </a:prstGeom>
          <a:solidFill>
            <a:srgbClr val="000000">
              <a:alpha val="2849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" name="The American university of beirut: Challenges and opportunities.">
            <a:extLst>
              <a:ext uri="{FF2B5EF4-FFF2-40B4-BE49-F238E27FC236}">
                <a16:creationId xmlns:a16="http://schemas.microsoft.com/office/drawing/2014/main" id="{606DF6D3-5B79-C8AD-9141-7B61139E4DE9}"/>
              </a:ext>
            </a:extLst>
          </p:cNvPr>
          <p:cNvSpPr txBox="1"/>
          <p:nvPr userDrawn="1"/>
        </p:nvSpPr>
        <p:spPr>
          <a:xfrm>
            <a:off x="18662617" y="1229325"/>
            <a:ext cx="4063613" cy="287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r">
              <a:defRPr sz="2300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en-LB" sz="1200" b="1" i="0">
                <a:solidFill>
                  <a:srgbClr val="929292"/>
                </a:solidFill>
                <a:effectLst/>
                <a:latin typeface="Helvetica" pitchFamily="2" charset="0"/>
              </a:rPr>
              <a:t>ⓒ</a:t>
            </a:r>
            <a:r>
              <a:rPr lang="en-LB" sz="1200" b="0" i="0">
                <a:solidFill>
                  <a:srgbClr val="929292"/>
                </a:solidFill>
                <a:effectLst/>
                <a:latin typeface="Helvetica" pitchFamily="2" charset="0"/>
              </a:rPr>
              <a:t> </a:t>
            </a:r>
            <a:r>
              <a:rPr lang="en-US" sz="1200">
                <a:solidFill>
                  <a:srgbClr val="929292"/>
                </a:solidFill>
                <a:latin typeface="Helvetica" pitchFamily="2" charset="0"/>
              </a:rPr>
              <a:t>All rights reserved. American University of Beirut 2022.</a:t>
            </a:r>
            <a:endParaRPr sz="1200">
              <a:solidFill>
                <a:srgbClr val="929292"/>
              </a:solidFill>
              <a:latin typeface="Helvetica" pitchFamily="2" charset="0"/>
              <a:ea typeface="Proxima Nova Lt"/>
              <a:cs typeface="Proxima Nova Lt"/>
              <a:sym typeface="Proxima Nova Semibold"/>
            </a:endParaRPr>
          </a:p>
        </p:txBody>
      </p:sp>
      <p:sp>
        <p:nvSpPr>
          <p:cNvPr id="10" name="Line">
            <a:extLst>
              <a:ext uri="{FF2B5EF4-FFF2-40B4-BE49-F238E27FC236}">
                <a16:creationId xmlns:a16="http://schemas.microsoft.com/office/drawing/2014/main" id="{F84AC768-427F-8E14-15D3-89F6E9B223DC}"/>
              </a:ext>
            </a:extLst>
          </p:cNvPr>
          <p:cNvSpPr/>
          <p:nvPr userDrawn="1"/>
        </p:nvSpPr>
        <p:spPr>
          <a:xfrm>
            <a:off x="15959857" y="1134058"/>
            <a:ext cx="6753311" cy="0"/>
          </a:xfrm>
          <a:prstGeom prst="line">
            <a:avLst/>
          </a:prstGeom>
          <a:ln w="25400">
            <a:solidFill>
              <a:schemeClr val="tx1">
                <a:lumMod val="60000"/>
                <a:lumOff val="40000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4C1D1F4-C3B9-D6B0-C2FB-C2861092CD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927353" y="668732"/>
            <a:ext cx="904687" cy="904687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20B93D-CB4C-CE1D-F366-E9F7F350A9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7431" y="2276115"/>
            <a:ext cx="10563410" cy="11206052"/>
          </a:xfrm>
          <a:prstGeom prst="rect">
            <a:avLst/>
          </a:prstGeom>
        </p:spPr>
        <p:txBody>
          <a:bodyPr/>
          <a:lstStyle/>
          <a:p>
            <a:endParaRPr lang="en-LB"/>
          </a:p>
        </p:txBody>
      </p:sp>
      <p:pic>
        <p:nvPicPr>
          <p:cNvPr id="16" name="Picture 15" descr="A picture containing logo&#10;&#10;Description automatically generated">
            <a:extLst>
              <a:ext uri="{FF2B5EF4-FFF2-40B4-BE49-F238E27FC236}">
                <a16:creationId xmlns:a16="http://schemas.microsoft.com/office/drawing/2014/main" id="{1FD15B96-C572-62A9-82AE-3EB6E95CA56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59" y="523031"/>
            <a:ext cx="5075956" cy="123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072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E3F6B370-E509-99B3-A9DE-B6C0FBE7F948}"/>
              </a:ext>
            </a:extLst>
          </p:cNvPr>
          <p:cNvSpPr/>
          <p:nvPr userDrawn="1"/>
        </p:nvSpPr>
        <p:spPr>
          <a:xfrm>
            <a:off x="207431" y="2276745"/>
            <a:ext cx="23969138" cy="11205691"/>
          </a:xfrm>
          <a:prstGeom prst="rect">
            <a:avLst/>
          </a:prstGeom>
          <a:solidFill>
            <a:srgbClr val="000000">
              <a:alpha val="2849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" name="The American university of beirut: Challenges and opportunities.">
            <a:extLst>
              <a:ext uri="{FF2B5EF4-FFF2-40B4-BE49-F238E27FC236}">
                <a16:creationId xmlns:a16="http://schemas.microsoft.com/office/drawing/2014/main" id="{606DF6D3-5B79-C8AD-9141-7B61139E4DE9}"/>
              </a:ext>
            </a:extLst>
          </p:cNvPr>
          <p:cNvSpPr txBox="1"/>
          <p:nvPr userDrawn="1"/>
        </p:nvSpPr>
        <p:spPr>
          <a:xfrm>
            <a:off x="18662617" y="1229325"/>
            <a:ext cx="4063613" cy="287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r">
              <a:defRPr sz="2300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en-LB" sz="1200" b="1" i="0">
                <a:solidFill>
                  <a:srgbClr val="929292"/>
                </a:solidFill>
                <a:effectLst/>
                <a:latin typeface="Helvetica" pitchFamily="2" charset="0"/>
              </a:rPr>
              <a:t>ⓒ</a:t>
            </a:r>
            <a:r>
              <a:rPr lang="en-LB" sz="1200" b="0" i="0">
                <a:solidFill>
                  <a:srgbClr val="929292"/>
                </a:solidFill>
                <a:effectLst/>
                <a:latin typeface="Helvetica" pitchFamily="2" charset="0"/>
              </a:rPr>
              <a:t> </a:t>
            </a:r>
            <a:r>
              <a:rPr lang="en-US" sz="1200">
                <a:solidFill>
                  <a:srgbClr val="929292"/>
                </a:solidFill>
                <a:latin typeface="Helvetica" pitchFamily="2" charset="0"/>
              </a:rPr>
              <a:t>All rights reserved. American University of Beirut 2022.</a:t>
            </a:r>
            <a:endParaRPr sz="1200">
              <a:solidFill>
                <a:srgbClr val="929292"/>
              </a:solidFill>
              <a:latin typeface="Helvetica" pitchFamily="2" charset="0"/>
              <a:ea typeface="Proxima Nova Lt"/>
              <a:cs typeface="Proxima Nova Lt"/>
              <a:sym typeface="Proxima Nova Semibold"/>
            </a:endParaRPr>
          </a:p>
        </p:txBody>
      </p:sp>
      <p:sp>
        <p:nvSpPr>
          <p:cNvPr id="10" name="Line">
            <a:extLst>
              <a:ext uri="{FF2B5EF4-FFF2-40B4-BE49-F238E27FC236}">
                <a16:creationId xmlns:a16="http://schemas.microsoft.com/office/drawing/2014/main" id="{F84AC768-427F-8E14-15D3-89F6E9B223DC}"/>
              </a:ext>
            </a:extLst>
          </p:cNvPr>
          <p:cNvSpPr/>
          <p:nvPr userDrawn="1"/>
        </p:nvSpPr>
        <p:spPr>
          <a:xfrm>
            <a:off x="15959857" y="1134058"/>
            <a:ext cx="6753311" cy="0"/>
          </a:xfrm>
          <a:prstGeom prst="line">
            <a:avLst/>
          </a:prstGeom>
          <a:ln w="25400">
            <a:solidFill>
              <a:schemeClr val="tx1">
                <a:lumMod val="60000"/>
                <a:lumOff val="40000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4C1D1F4-C3B9-D6B0-C2FB-C2861092CD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927353" y="668732"/>
            <a:ext cx="904687" cy="904687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20B93D-CB4C-CE1D-F366-E9F7F350A9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7431" y="2276115"/>
            <a:ext cx="9375102" cy="11206052"/>
          </a:xfrm>
          <a:prstGeom prst="rect">
            <a:avLst/>
          </a:prstGeom>
        </p:spPr>
        <p:txBody>
          <a:bodyPr/>
          <a:lstStyle/>
          <a:p>
            <a:endParaRPr lang="en-LB"/>
          </a:p>
        </p:txBody>
      </p:sp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DD4387B3-E9F4-34AA-6447-BBFA850882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59" y="523031"/>
            <a:ext cx="5075956" cy="123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79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E3F6B370-E509-99B3-A9DE-B6C0FBE7F948}"/>
              </a:ext>
            </a:extLst>
          </p:cNvPr>
          <p:cNvSpPr/>
          <p:nvPr userDrawn="1"/>
        </p:nvSpPr>
        <p:spPr>
          <a:xfrm>
            <a:off x="207431" y="2276745"/>
            <a:ext cx="23969138" cy="11205691"/>
          </a:xfrm>
          <a:prstGeom prst="rect">
            <a:avLst/>
          </a:prstGeom>
          <a:solidFill>
            <a:srgbClr val="000000">
              <a:alpha val="2849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" name="The American university of beirut: Challenges and opportunities.">
            <a:extLst>
              <a:ext uri="{FF2B5EF4-FFF2-40B4-BE49-F238E27FC236}">
                <a16:creationId xmlns:a16="http://schemas.microsoft.com/office/drawing/2014/main" id="{606DF6D3-5B79-C8AD-9141-7B61139E4DE9}"/>
              </a:ext>
            </a:extLst>
          </p:cNvPr>
          <p:cNvSpPr txBox="1"/>
          <p:nvPr userDrawn="1"/>
        </p:nvSpPr>
        <p:spPr>
          <a:xfrm>
            <a:off x="18662617" y="1229325"/>
            <a:ext cx="4063613" cy="287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r">
              <a:defRPr sz="2300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en-LB" sz="1200" b="1" i="0">
                <a:solidFill>
                  <a:srgbClr val="929292"/>
                </a:solidFill>
                <a:effectLst/>
                <a:latin typeface="Helvetica" pitchFamily="2" charset="0"/>
              </a:rPr>
              <a:t>ⓒ</a:t>
            </a:r>
            <a:r>
              <a:rPr lang="en-LB" sz="1200" b="0" i="0">
                <a:solidFill>
                  <a:srgbClr val="929292"/>
                </a:solidFill>
                <a:effectLst/>
                <a:latin typeface="Helvetica" pitchFamily="2" charset="0"/>
              </a:rPr>
              <a:t> </a:t>
            </a:r>
            <a:r>
              <a:rPr lang="en-US" sz="1200">
                <a:solidFill>
                  <a:srgbClr val="929292"/>
                </a:solidFill>
                <a:latin typeface="Helvetica" pitchFamily="2" charset="0"/>
              </a:rPr>
              <a:t>All rights reserved. American University of Beirut 2022.</a:t>
            </a:r>
            <a:endParaRPr sz="1200">
              <a:solidFill>
                <a:srgbClr val="929292"/>
              </a:solidFill>
              <a:latin typeface="Helvetica" pitchFamily="2" charset="0"/>
              <a:ea typeface="Proxima Nova Lt"/>
              <a:cs typeface="Proxima Nova Lt"/>
              <a:sym typeface="Proxima Nova Semibold"/>
            </a:endParaRPr>
          </a:p>
        </p:txBody>
      </p:sp>
      <p:sp>
        <p:nvSpPr>
          <p:cNvPr id="10" name="Line">
            <a:extLst>
              <a:ext uri="{FF2B5EF4-FFF2-40B4-BE49-F238E27FC236}">
                <a16:creationId xmlns:a16="http://schemas.microsoft.com/office/drawing/2014/main" id="{F84AC768-427F-8E14-15D3-89F6E9B223DC}"/>
              </a:ext>
            </a:extLst>
          </p:cNvPr>
          <p:cNvSpPr/>
          <p:nvPr userDrawn="1"/>
        </p:nvSpPr>
        <p:spPr>
          <a:xfrm>
            <a:off x="15959857" y="1134058"/>
            <a:ext cx="6753311" cy="0"/>
          </a:xfrm>
          <a:prstGeom prst="line">
            <a:avLst/>
          </a:prstGeom>
          <a:ln w="25400">
            <a:solidFill>
              <a:schemeClr val="tx1">
                <a:lumMod val="60000"/>
                <a:lumOff val="40000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4C1D1F4-C3B9-D6B0-C2FB-C2861092CD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927353" y="668732"/>
            <a:ext cx="904687" cy="904687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20B93D-CB4C-CE1D-F366-E9F7F350A9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7431" y="4892955"/>
            <a:ext cx="7805784" cy="8589212"/>
          </a:xfrm>
          <a:prstGeom prst="rect">
            <a:avLst/>
          </a:prstGeom>
        </p:spPr>
        <p:txBody>
          <a:bodyPr/>
          <a:lstStyle/>
          <a:p>
            <a:endParaRPr lang="en-LB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426B1798-01CB-081E-96A7-8B9C1E5F590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6354050" y="4892955"/>
            <a:ext cx="7805784" cy="8589212"/>
          </a:xfrm>
          <a:prstGeom prst="rect">
            <a:avLst/>
          </a:prstGeom>
        </p:spPr>
        <p:txBody>
          <a:bodyPr/>
          <a:lstStyle/>
          <a:p>
            <a:endParaRPr lang="en-LB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09211843-4DD8-9218-E56B-E1CAE1F0975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280740" y="4892955"/>
            <a:ext cx="7805784" cy="8589212"/>
          </a:xfrm>
          <a:prstGeom prst="rect">
            <a:avLst/>
          </a:prstGeom>
        </p:spPr>
        <p:txBody>
          <a:bodyPr/>
          <a:lstStyle/>
          <a:p>
            <a:endParaRPr lang="en-LB"/>
          </a:p>
        </p:txBody>
      </p:sp>
      <p:pic>
        <p:nvPicPr>
          <p:cNvPr id="21" name="Picture 20" descr="A picture containing logo&#10;&#10;Description automatically generated">
            <a:extLst>
              <a:ext uri="{FF2B5EF4-FFF2-40B4-BE49-F238E27FC236}">
                <a16:creationId xmlns:a16="http://schemas.microsoft.com/office/drawing/2014/main" id="{C8078401-999F-BF53-5906-EAD6CB1F335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59" y="523031"/>
            <a:ext cx="5075956" cy="123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543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8400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605BC3-51DC-67D4-4676-85727F5BD0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54691" y="11721380"/>
            <a:ext cx="1274618" cy="1274618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742793F7-ECFB-C44D-E3A0-65DCB075A9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950" y="9729996"/>
            <a:ext cx="6134100" cy="148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180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8400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6ACCAF-C98E-67F4-6829-023556FF5E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54693" y="11721381"/>
            <a:ext cx="1274618" cy="1274618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E4C82F2F-50A4-6D35-BCB7-D0ECEF9ECC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005" y="5597564"/>
            <a:ext cx="10385994" cy="252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499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8400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199945A-F0AD-07A8-152D-2BC4156C9F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65523" y="11721381"/>
            <a:ext cx="1274618" cy="1274618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47C04993-E618-1C08-5E21-37EF7B8CAD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523" y="2674798"/>
            <a:ext cx="8708654" cy="211375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747E8DB-3DF0-4D79-993C-C85FA1FD29DC}"/>
              </a:ext>
            </a:extLst>
          </p:cNvPr>
          <p:cNvGrpSpPr>
            <a:grpSpLocks noChangeAspect="1"/>
          </p:cNvGrpSpPr>
          <p:nvPr userDrawn="1"/>
        </p:nvGrpSpPr>
        <p:grpSpPr bwMode="black">
          <a:xfrm>
            <a:off x="13000106" y="2628695"/>
            <a:ext cx="4389120" cy="1768034"/>
            <a:chOff x="3578225" y="1146175"/>
            <a:chExt cx="5038725" cy="2111375"/>
          </a:xfrm>
          <a:solidFill>
            <a:sysClr val="window" lastClr="FFFFFF"/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6762A0B1-676A-4460-9C4B-97C65451DD45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828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526F25DB-AB65-429E-8AEB-718168AE1AF9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828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03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2681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53" r:id="rId3"/>
    <p:sldLayoutId id="2147483654" r:id="rId4"/>
    <p:sldLayoutId id="2147483655" r:id="rId5"/>
    <p:sldLayoutId id="2147483656" r:id="rId6"/>
    <p:sldLayoutId id="2147483657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2907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sv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6" Type="http://schemas.openxmlformats.org/officeDocument/2006/relationships/image" Target="../media/image48.png"/><Relationship Id="rId5" Type="http://schemas.openxmlformats.org/officeDocument/2006/relationships/image" Target="../media/image47.svg"/><Relationship Id="rId4" Type="http://schemas.openxmlformats.org/officeDocument/2006/relationships/image" Target="../media/image46.png"/><Relationship Id="rId9" Type="http://schemas.openxmlformats.org/officeDocument/2006/relationships/image" Target="../media/image51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23.svg"/><Relationship Id="rId7" Type="http://schemas.openxmlformats.org/officeDocument/2006/relationships/image" Target="../media/image35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Relationship Id="rId9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svg"/><Relationship Id="rId18" Type="http://schemas.openxmlformats.org/officeDocument/2006/relationships/image" Target="../media/image38.png"/><Relationship Id="rId3" Type="http://schemas.openxmlformats.org/officeDocument/2006/relationships/image" Target="../media/image23.svg"/><Relationship Id="rId21" Type="http://schemas.openxmlformats.org/officeDocument/2006/relationships/image" Target="../media/image41.svg"/><Relationship Id="rId7" Type="http://schemas.openxmlformats.org/officeDocument/2006/relationships/image" Target="../media/image27.svg"/><Relationship Id="rId12" Type="http://schemas.openxmlformats.org/officeDocument/2006/relationships/image" Target="../media/image32.png"/><Relationship Id="rId17" Type="http://schemas.openxmlformats.org/officeDocument/2006/relationships/image" Target="../media/image37.sv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11" Type="http://schemas.openxmlformats.org/officeDocument/2006/relationships/image" Target="../media/image31.svg"/><Relationship Id="rId5" Type="http://schemas.openxmlformats.org/officeDocument/2006/relationships/image" Target="../media/image25.svg"/><Relationship Id="rId15" Type="http://schemas.openxmlformats.org/officeDocument/2006/relationships/image" Target="../media/image35.svg"/><Relationship Id="rId10" Type="http://schemas.openxmlformats.org/officeDocument/2006/relationships/image" Target="../media/image30.png"/><Relationship Id="rId19" Type="http://schemas.openxmlformats.org/officeDocument/2006/relationships/image" Target="../media/image39.svg"/><Relationship Id="rId4" Type="http://schemas.openxmlformats.org/officeDocument/2006/relationships/image" Target="../media/image24.png"/><Relationship Id="rId9" Type="http://schemas.openxmlformats.org/officeDocument/2006/relationships/image" Target="../media/image29.svg"/><Relationship Id="rId1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e American university of beirut:…">
            <a:extLst>
              <a:ext uri="{FF2B5EF4-FFF2-40B4-BE49-F238E27FC236}">
                <a16:creationId xmlns:a16="http://schemas.microsoft.com/office/drawing/2014/main" id="{B99A7999-4916-D2C4-6B0B-D7B6942D8F7E}"/>
              </a:ext>
            </a:extLst>
          </p:cNvPr>
          <p:cNvSpPr txBox="1"/>
          <p:nvPr/>
        </p:nvSpPr>
        <p:spPr>
          <a:xfrm>
            <a:off x="1639412" y="5395671"/>
            <a:ext cx="20398740" cy="1352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>
              <a:lnSpc>
                <a:spcPct val="90000"/>
              </a:lnSpc>
              <a:defRPr sz="4500" b="1" cap="all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en-US" dirty="0">
                <a:latin typeface="Helvetica" pitchFamily="2" charset="0"/>
              </a:rPr>
              <a:t>ARE WE THERE YET? </a:t>
            </a:r>
          </a:p>
          <a:p>
            <a:pPr algn="l">
              <a:lnSpc>
                <a:spcPct val="90000"/>
              </a:lnSpc>
              <a:defRPr sz="4500" b="1" cap="all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en-US" dirty="0">
                <a:latin typeface="Helvetica" pitchFamily="2" charset="0"/>
              </a:rPr>
              <a:t>Predicting if Executing Applications are Near Completion</a:t>
            </a:r>
            <a:endParaRPr sz="4500" cap="all" dirty="0">
              <a:solidFill>
                <a:srgbClr val="FFFFFF"/>
              </a:solidFill>
              <a:latin typeface="Helvetica" pitchFamily="2" charset="0"/>
              <a:sym typeface="Proxima Nova"/>
            </a:endParaRPr>
          </a:p>
        </p:txBody>
      </p:sp>
      <p:sp>
        <p:nvSpPr>
          <p:cNvPr id="3" name="Fadlo R. Khuri, MD">
            <a:extLst>
              <a:ext uri="{FF2B5EF4-FFF2-40B4-BE49-F238E27FC236}">
                <a16:creationId xmlns:a16="http://schemas.microsoft.com/office/drawing/2014/main" id="{E1EB0969-EA77-FFED-502D-1CC99BA09EA2}"/>
              </a:ext>
            </a:extLst>
          </p:cNvPr>
          <p:cNvSpPr txBox="1"/>
          <p:nvPr/>
        </p:nvSpPr>
        <p:spPr>
          <a:xfrm>
            <a:off x="1639412" y="6924194"/>
            <a:ext cx="20146524" cy="261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 defTabSz="457200">
              <a:defRPr sz="3500">
                <a:solidFill>
                  <a:srgbClr val="FFFFFF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</a:lstStyle>
          <a:p>
            <a:pPr defTabSz="914400"/>
            <a:r>
              <a:rPr lang="en-US" dirty="0">
                <a:latin typeface="Helvetica" pitchFamily="2" charset="0"/>
              </a:rPr>
              <a:t>Mohammad Sonji</a:t>
            </a:r>
            <a:r>
              <a:rPr lang="en-US" baseline="30000" dirty="0">
                <a:latin typeface="Helvetica" pitchFamily="2" charset="0"/>
              </a:rPr>
              <a:t>1</a:t>
            </a:r>
            <a:r>
              <a:rPr lang="en-US" dirty="0">
                <a:latin typeface="Helvetica" pitchFamily="2" charset="0"/>
              </a:rPr>
              <a:t>, Mohammed Baydoun</a:t>
            </a:r>
            <a:r>
              <a:rPr lang="en-US" baseline="30000" dirty="0">
                <a:latin typeface="Helvetica" pitchFamily="2" charset="0"/>
              </a:rPr>
              <a:t>1</a:t>
            </a:r>
            <a:r>
              <a:rPr lang="en-US" dirty="0">
                <a:latin typeface="Helvetica" pitchFamily="2" charset="0"/>
              </a:rPr>
              <a:t>, Safaa Diab</a:t>
            </a:r>
            <a:r>
              <a:rPr lang="en-US" baseline="30000" dirty="0">
                <a:latin typeface="Helvetica" pitchFamily="2" charset="0"/>
              </a:rPr>
              <a:t>1</a:t>
            </a:r>
            <a:r>
              <a:rPr lang="en-US" dirty="0">
                <a:latin typeface="Helvetica" pitchFamily="2" charset="0"/>
              </a:rPr>
              <a:t>, Amir Nassereldine</a:t>
            </a:r>
            <a:r>
              <a:rPr lang="en-US" baseline="30000" dirty="0">
                <a:latin typeface="Helvetica" pitchFamily="2" charset="0"/>
              </a:rPr>
              <a:t>1</a:t>
            </a:r>
            <a:r>
              <a:rPr lang="en-US" dirty="0">
                <a:latin typeface="Helvetica" pitchFamily="2" charset="0"/>
              </a:rPr>
              <a:t>, Pedro Bruel</a:t>
            </a:r>
            <a:r>
              <a:rPr lang="en-US" baseline="30000" dirty="0">
                <a:latin typeface="Helvetica" pitchFamily="2" charset="0"/>
              </a:rPr>
              <a:t>2</a:t>
            </a:r>
            <a:r>
              <a:rPr lang="en-US" dirty="0">
                <a:latin typeface="Helvetica" pitchFamily="2" charset="0"/>
              </a:rPr>
              <a:t>, Aditya Dhakal</a:t>
            </a:r>
            <a:r>
              <a:rPr lang="en-US" baseline="30000" dirty="0">
                <a:latin typeface="Helvetica" pitchFamily="2" charset="0"/>
              </a:rPr>
              <a:t>2</a:t>
            </a:r>
            <a:r>
              <a:rPr lang="en-US" dirty="0">
                <a:latin typeface="Helvetica" pitchFamily="2" charset="0"/>
              </a:rPr>
              <a:t>, Rolando Pablo Hong Enriquez</a:t>
            </a:r>
            <a:r>
              <a:rPr lang="en-US" baseline="30000" dirty="0">
                <a:latin typeface="Helvetica" pitchFamily="2" charset="0"/>
              </a:rPr>
              <a:t>2</a:t>
            </a:r>
            <a:r>
              <a:rPr lang="en-US" dirty="0">
                <a:latin typeface="Helvetica" pitchFamily="2" charset="0"/>
              </a:rPr>
              <a:t>, Gourav Rattihalli</a:t>
            </a:r>
            <a:r>
              <a:rPr lang="en-US" baseline="30000" dirty="0">
                <a:latin typeface="Helvetica" pitchFamily="2" charset="0"/>
              </a:rPr>
              <a:t>2</a:t>
            </a:r>
            <a:r>
              <a:rPr lang="en-US" dirty="0">
                <a:latin typeface="Helvetica" pitchFamily="2" charset="0"/>
              </a:rPr>
              <a:t>, </a:t>
            </a:r>
            <a:r>
              <a:rPr lang="en-US" dirty="0"/>
              <a:t>Diman Zad Tootaghaj</a:t>
            </a:r>
            <a:r>
              <a:rPr lang="en-US" baseline="30000" dirty="0"/>
              <a:t>2</a:t>
            </a:r>
            <a:r>
              <a:rPr lang="en-US" dirty="0">
                <a:latin typeface="Helvetica" pitchFamily="2" charset="0"/>
              </a:rPr>
              <a:t>, Gallig Renaud</a:t>
            </a:r>
            <a:r>
              <a:rPr lang="en-US" baseline="30000" dirty="0">
                <a:latin typeface="Helvetica" pitchFamily="2" charset="0"/>
              </a:rPr>
              <a:t>2</a:t>
            </a:r>
            <a:r>
              <a:rPr lang="en-US" dirty="0">
                <a:latin typeface="Helvetica" pitchFamily="2" charset="0"/>
              </a:rPr>
              <a:t>, Barbara Chapman</a:t>
            </a:r>
            <a:r>
              <a:rPr lang="en-US" baseline="30000" dirty="0">
                <a:latin typeface="Helvetica" pitchFamily="2" charset="0"/>
              </a:rPr>
              <a:t>2</a:t>
            </a:r>
            <a:r>
              <a:rPr lang="en-US" dirty="0">
                <a:latin typeface="Helvetica" pitchFamily="2" charset="0"/>
              </a:rPr>
              <a:t>, Fatima K. Abu Salem</a:t>
            </a:r>
            <a:r>
              <a:rPr lang="en-US" baseline="30000" dirty="0">
                <a:latin typeface="Helvetica" pitchFamily="2" charset="0"/>
              </a:rPr>
              <a:t>1</a:t>
            </a:r>
            <a:r>
              <a:rPr lang="en-US" dirty="0">
                <a:latin typeface="Helvetica" pitchFamily="2" charset="0"/>
              </a:rPr>
              <a:t>, Eitan Frachtenberg</a:t>
            </a:r>
            <a:r>
              <a:rPr lang="en-US" baseline="30000" dirty="0">
                <a:latin typeface="Helvetica" pitchFamily="2" charset="0"/>
              </a:rPr>
              <a:t>2</a:t>
            </a:r>
            <a:r>
              <a:rPr lang="en-US" dirty="0">
                <a:latin typeface="Helvetica" pitchFamily="2" charset="0"/>
              </a:rPr>
              <a:t>, Dejan Milojicic</a:t>
            </a:r>
            <a:r>
              <a:rPr lang="en-US" baseline="30000" dirty="0">
                <a:latin typeface="Helvetica" pitchFamily="2" charset="0"/>
              </a:rPr>
              <a:t>2</a:t>
            </a:r>
            <a:r>
              <a:rPr lang="en-US" dirty="0">
                <a:latin typeface="Helvetica" pitchFamily="2" charset="0"/>
              </a:rPr>
              <a:t>, Izzat El Hajj</a:t>
            </a:r>
            <a:r>
              <a:rPr lang="en-US" baseline="30000" dirty="0">
                <a:latin typeface="Helvetica" pitchFamily="2" charset="0"/>
              </a:rPr>
              <a:t>1</a:t>
            </a:r>
          </a:p>
          <a:p>
            <a:pPr defTabSz="914400"/>
            <a:endParaRPr lang="en-US" baseline="30000" dirty="0">
              <a:latin typeface="Helvetica" pitchFamily="2" charset="0"/>
            </a:endParaRPr>
          </a:p>
          <a:p>
            <a:pPr algn="ctr" defTabSz="914400"/>
            <a:r>
              <a:rPr lang="en-US" baseline="30000" dirty="0">
                <a:latin typeface="Helvetica" pitchFamily="2" charset="0"/>
              </a:rPr>
              <a:t>1</a:t>
            </a:r>
            <a:r>
              <a:rPr lang="en-US" dirty="0">
                <a:latin typeface="Helvetica" pitchFamily="2" charset="0"/>
              </a:rPr>
              <a:t>AUB – </a:t>
            </a:r>
            <a:r>
              <a:rPr lang="en-US" baseline="30000" dirty="0">
                <a:latin typeface="Helvetica" pitchFamily="2" charset="0"/>
              </a:rPr>
              <a:t>2</a:t>
            </a:r>
            <a:r>
              <a:rPr lang="en-US" dirty="0">
                <a:latin typeface="Helvetica" pitchFamily="2" charset="0"/>
              </a:rPr>
              <a:t>HPE</a:t>
            </a:r>
          </a:p>
        </p:txBody>
      </p:sp>
      <p:sp>
        <p:nvSpPr>
          <p:cNvPr id="4" name="Board of Trustees - August 16, 2022">
            <a:extLst>
              <a:ext uri="{FF2B5EF4-FFF2-40B4-BE49-F238E27FC236}">
                <a16:creationId xmlns:a16="http://schemas.microsoft.com/office/drawing/2014/main" id="{E308F1BE-2B69-E9C8-6539-BAE9D8042EDB}"/>
              </a:ext>
            </a:extLst>
          </p:cNvPr>
          <p:cNvSpPr txBox="1"/>
          <p:nvPr/>
        </p:nvSpPr>
        <p:spPr>
          <a:xfrm>
            <a:off x="1765523" y="9804144"/>
            <a:ext cx="12373580" cy="518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27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en-US" sz="2700" dirty="0">
                <a:sym typeface="Proxima Nova"/>
              </a:rPr>
              <a:t>The 17th ACM/SPEC International Conference on Performance Engineering (ICPE)</a:t>
            </a:r>
            <a:endParaRPr sz="2700" dirty="0">
              <a:solidFill>
                <a:srgbClr val="FFFFFF"/>
              </a:solidFill>
              <a:latin typeface="Helvetica" pitchFamily="2" charset="0"/>
              <a:sym typeface="Proxima Nova"/>
            </a:endParaRPr>
          </a:p>
        </p:txBody>
      </p:sp>
      <p:sp>
        <p:nvSpPr>
          <p:cNvPr id="5" name="Office of the President  |  American University of Beirut">
            <a:extLst>
              <a:ext uri="{FF2B5EF4-FFF2-40B4-BE49-F238E27FC236}">
                <a16:creationId xmlns:a16="http://schemas.microsoft.com/office/drawing/2014/main" id="{6C68B999-77D6-85F7-7025-4018B821B740}"/>
              </a:ext>
            </a:extLst>
          </p:cNvPr>
          <p:cNvSpPr txBox="1"/>
          <p:nvPr/>
        </p:nvSpPr>
        <p:spPr>
          <a:xfrm>
            <a:off x="1774234" y="10303138"/>
            <a:ext cx="2006960" cy="518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457200">
              <a:defRPr sz="2700">
                <a:solidFill>
                  <a:srgbClr val="FFFFFF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</a:lstStyle>
          <a:p>
            <a:pPr defTabSz="914400">
              <a:defRPr sz="27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en-US" dirty="0">
                <a:latin typeface="Helvetica" pitchFamily="2" charset="0"/>
                <a:sym typeface="Proxima Nova"/>
              </a:rPr>
              <a:t>May 8, 2026</a:t>
            </a:r>
          </a:p>
        </p:txBody>
      </p:sp>
      <p:sp>
        <p:nvSpPr>
          <p:cNvPr id="6" name="Line">
            <a:extLst>
              <a:ext uri="{FF2B5EF4-FFF2-40B4-BE49-F238E27FC236}">
                <a16:creationId xmlns:a16="http://schemas.microsoft.com/office/drawing/2014/main" id="{3DAB7E1E-D463-1727-8D2A-93A0A65FF17B}"/>
              </a:ext>
            </a:extLst>
          </p:cNvPr>
          <p:cNvSpPr/>
          <p:nvPr/>
        </p:nvSpPr>
        <p:spPr>
          <a:xfrm>
            <a:off x="1783482" y="9628170"/>
            <a:ext cx="8131228" cy="0"/>
          </a:xfrm>
          <a:prstGeom prst="line">
            <a:avLst/>
          </a:prstGeom>
          <a:ln w="25400" cap="rnd">
            <a:solidFill>
              <a:srgbClr val="FFFFFF">
                <a:alpha val="66798"/>
              </a:srgbClr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endParaRPr sz="1200">
              <a:latin typeface="Calibri" panose="020F050202020403020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854B91-DDCF-4122-828F-3804247D4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1999" y="6858001"/>
            <a:ext cx="6" cy="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96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8165">
        <p:fade/>
      </p:transition>
    </mc:Choice>
    <mc:Fallback xmlns="">
      <p:transition spd="med" advTm="18165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309EF402-0C2D-B563-5485-1AD4FCA923D5}"/>
              </a:ext>
            </a:extLst>
          </p:cNvPr>
          <p:cNvGrpSpPr/>
          <p:nvPr/>
        </p:nvGrpSpPr>
        <p:grpSpPr>
          <a:xfrm>
            <a:off x="1138278" y="4009712"/>
            <a:ext cx="22107443" cy="1914990"/>
            <a:chOff x="1138278" y="10117116"/>
            <a:chExt cx="22107443" cy="1914990"/>
          </a:xfrm>
          <a:solidFill>
            <a:srgbClr val="910030"/>
          </a:solidFill>
        </p:grpSpPr>
        <p:sp>
          <p:nvSpPr>
            <p:cNvPr id="15" name="Arrow: Notched Right 14">
              <a:extLst>
                <a:ext uri="{FF2B5EF4-FFF2-40B4-BE49-F238E27FC236}">
                  <a16:creationId xmlns:a16="http://schemas.microsoft.com/office/drawing/2014/main" id="{9C9A8355-FB55-ADB4-B94D-F5963742A7F1}"/>
                </a:ext>
              </a:extLst>
            </p:cNvPr>
            <p:cNvSpPr/>
            <p:nvPr/>
          </p:nvSpPr>
          <p:spPr>
            <a:xfrm>
              <a:off x="1138278" y="10117116"/>
              <a:ext cx="22107443" cy="1914990"/>
            </a:xfrm>
            <a:prstGeom prst="notchedRightArrow">
              <a:avLst/>
            </a:prstGeom>
            <a:grpFill/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C253ABD-71DF-98D5-A4F7-C0CE625674F5}"/>
                </a:ext>
              </a:extLst>
            </p:cNvPr>
            <p:cNvSpPr/>
            <p:nvPr/>
          </p:nvSpPr>
          <p:spPr>
            <a:xfrm>
              <a:off x="2493523" y="10836027"/>
              <a:ext cx="482160" cy="478747"/>
            </a:xfrm>
            <a:prstGeom prst="ellipse">
              <a:avLst/>
            </a:prstGeom>
            <a:solidFill>
              <a:srgbClr val="92929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C7C9434-5D6B-BA6A-D62F-AE29496B3B94}"/>
                </a:ext>
              </a:extLst>
            </p:cNvPr>
            <p:cNvSpPr/>
            <p:nvPr/>
          </p:nvSpPr>
          <p:spPr>
            <a:xfrm>
              <a:off x="5836039" y="10835237"/>
              <a:ext cx="478747" cy="478747"/>
            </a:xfrm>
            <a:prstGeom prst="ellipse">
              <a:avLst/>
            </a:prstGeom>
            <a:solidFill>
              <a:srgbClr val="92929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6C1EAFB-7C7B-A77A-232D-06E0A3930F10}"/>
                </a:ext>
              </a:extLst>
            </p:cNvPr>
            <p:cNvSpPr/>
            <p:nvPr/>
          </p:nvSpPr>
          <p:spPr>
            <a:xfrm>
              <a:off x="9176848" y="10835237"/>
              <a:ext cx="478747" cy="478747"/>
            </a:xfrm>
            <a:prstGeom prst="ellipse">
              <a:avLst/>
            </a:prstGeom>
            <a:solidFill>
              <a:srgbClr val="92929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EBEE63E-6348-C6CF-5737-8670E6DB1999}"/>
                </a:ext>
              </a:extLst>
            </p:cNvPr>
            <p:cNvSpPr/>
            <p:nvPr/>
          </p:nvSpPr>
          <p:spPr>
            <a:xfrm>
              <a:off x="12517658" y="10835237"/>
              <a:ext cx="478747" cy="478747"/>
            </a:xfrm>
            <a:prstGeom prst="ellipse">
              <a:avLst/>
            </a:prstGeom>
            <a:solidFill>
              <a:srgbClr val="92929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C46B3B7-3F03-3BB6-AC21-BF9C4BF75649}"/>
                </a:ext>
              </a:extLst>
            </p:cNvPr>
            <p:cNvSpPr/>
            <p:nvPr/>
          </p:nvSpPr>
          <p:spPr>
            <a:xfrm>
              <a:off x="15858467" y="10835237"/>
              <a:ext cx="478747" cy="478747"/>
            </a:xfrm>
            <a:prstGeom prst="ellipse">
              <a:avLst/>
            </a:prstGeom>
            <a:solidFill>
              <a:srgbClr val="92929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D2B4377-5F20-A960-F534-0D752AF44E37}"/>
                </a:ext>
              </a:extLst>
            </p:cNvPr>
            <p:cNvSpPr/>
            <p:nvPr/>
          </p:nvSpPr>
          <p:spPr>
            <a:xfrm>
              <a:off x="19199276" y="10835237"/>
              <a:ext cx="478747" cy="478747"/>
            </a:xfrm>
            <a:prstGeom prst="ellipse">
              <a:avLst/>
            </a:prstGeom>
            <a:solidFill>
              <a:srgbClr val="92929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2" name="Scroll: Vertical 21">
            <a:extLst>
              <a:ext uri="{FF2B5EF4-FFF2-40B4-BE49-F238E27FC236}">
                <a16:creationId xmlns:a16="http://schemas.microsoft.com/office/drawing/2014/main" id="{4EF19893-E15E-CA3D-C48D-4A533B3078FF}"/>
              </a:ext>
            </a:extLst>
          </p:cNvPr>
          <p:cNvSpPr/>
          <p:nvPr/>
        </p:nvSpPr>
        <p:spPr>
          <a:xfrm>
            <a:off x="1682504" y="2324746"/>
            <a:ext cx="2104198" cy="2044422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Importance Of Execution Time Estimation</a:t>
            </a:r>
          </a:p>
        </p:txBody>
      </p:sp>
      <p:sp>
        <p:nvSpPr>
          <p:cNvPr id="2" name="Scroll: Vertical 1">
            <a:extLst>
              <a:ext uri="{FF2B5EF4-FFF2-40B4-BE49-F238E27FC236}">
                <a16:creationId xmlns:a16="http://schemas.microsoft.com/office/drawing/2014/main" id="{D052FC1E-B70A-9A23-CC83-D7CD7C33538D}"/>
              </a:ext>
            </a:extLst>
          </p:cNvPr>
          <p:cNvSpPr/>
          <p:nvPr/>
        </p:nvSpPr>
        <p:spPr>
          <a:xfrm>
            <a:off x="5023313" y="2324351"/>
            <a:ext cx="2104198" cy="2044422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Rationale</a:t>
            </a:r>
          </a:p>
        </p:txBody>
      </p:sp>
      <p:sp>
        <p:nvSpPr>
          <p:cNvPr id="5" name="Scroll: Vertical 4">
            <a:extLst>
              <a:ext uri="{FF2B5EF4-FFF2-40B4-BE49-F238E27FC236}">
                <a16:creationId xmlns:a16="http://schemas.microsoft.com/office/drawing/2014/main" id="{B95D7F4B-5984-3DBF-6D0D-E18BC57AA02A}"/>
              </a:ext>
            </a:extLst>
          </p:cNvPr>
          <p:cNvSpPr/>
          <p:nvPr/>
        </p:nvSpPr>
        <p:spPr>
          <a:xfrm>
            <a:off x="8364122" y="2324351"/>
            <a:ext cx="2104198" cy="2044422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Workflow</a:t>
            </a:r>
          </a:p>
        </p:txBody>
      </p:sp>
      <p:sp>
        <p:nvSpPr>
          <p:cNvPr id="3" name="Scroll: Vertical 2">
            <a:extLst>
              <a:ext uri="{FF2B5EF4-FFF2-40B4-BE49-F238E27FC236}">
                <a16:creationId xmlns:a16="http://schemas.microsoft.com/office/drawing/2014/main" id="{DBD3EE24-8EAC-6138-21DA-156A61C0CC64}"/>
              </a:ext>
            </a:extLst>
          </p:cNvPr>
          <p:cNvSpPr/>
          <p:nvPr/>
        </p:nvSpPr>
        <p:spPr>
          <a:xfrm>
            <a:off x="11704932" y="2324351"/>
            <a:ext cx="2104198" cy="2044422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Last Phase Detection</a:t>
            </a:r>
          </a:p>
        </p:txBody>
      </p:sp>
      <p:sp>
        <p:nvSpPr>
          <p:cNvPr id="6" name="Scroll: Vertical 5">
            <a:extLst>
              <a:ext uri="{FF2B5EF4-FFF2-40B4-BE49-F238E27FC236}">
                <a16:creationId xmlns:a16="http://schemas.microsoft.com/office/drawing/2014/main" id="{7DE21EEE-6193-B3A3-CE19-E27CCD3B7C9C}"/>
              </a:ext>
            </a:extLst>
          </p:cNvPr>
          <p:cNvSpPr/>
          <p:nvPr/>
        </p:nvSpPr>
        <p:spPr>
          <a:xfrm>
            <a:off x="15045741" y="2324351"/>
            <a:ext cx="2104198" cy="2044422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Classifiers</a:t>
            </a:r>
          </a:p>
        </p:txBody>
      </p:sp>
      <p:sp>
        <p:nvSpPr>
          <p:cNvPr id="4" name="Scroll: Vertical 3">
            <a:extLst>
              <a:ext uri="{FF2B5EF4-FFF2-40B4-BE49-F238E27FC236}">
                <a16:creationId xmlns:a16="http://schemas.microsoft.com/office/drawing/2014/main" id="{88B48440-75E3-3ABA-DDFF-B0EBEE0B7CDF}"/>
              </a:ext>
            </a:extLst>
          </p:cNvPr>
          <p:cNvSpPr/>
          <p:nvPr/>
        </p:nvSpPr>
        <p:spPr>
          <a:xfrm>
            <a:off x="18325503" y="2324351"/>
            <a:ext cx="2104198" cy="2044422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Methodology</a:t>
            </a:r>
          </a:p>
        </p:txBody>
      </p:sp>
      <p:sp>
        <p:nvSpPr>
          <p:cNvPr id="29" name="TITLE gOES HERE LOREM IPSUM DOLOR.">
            <a:extLst>
              <a:ext uri="{FF2B5EF4-FFF2-40B4-BE49-F238E27FC236}">
                <a16:creationId xmlns:a16="http://schemas.microsoft.com/office/drawing/2014/main" id="{BAD9DC6C-FFA6-D3B6-EAFD-BE0136DA5D00}"/>
              </a:ext>
            </a:extLst>
          </p:cNvPr>
          <p:cNvSpPr txBox="1"/>
          <p:nvPr/>
        </p:nvSpPr>
        <p:spPr>
          <a:xfrm>
            <a:off x="10215395" y="216208"/>
            <a:ext cx="3953208" cy="8643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50800" tIns="50800" rIns="50800" bIns="50800" numCol="1" anchor="t">
            <a:spAutoFit/>
          </a:bodyPr>
          <a:lstStyle>
            <a:lvl1pPr algn="l">
              <a:lnSpc>
                <a:spcPct val="90000"/>
              </a:lnSpc>
              <a:defRPr sz="5500" cap="all">
                <a:solidFill>
                  <a:srgbClr val="791633"/>
                </a:solidFill>
                <a:latin typeface="Proxima Nova Th"/>
                <a:ea typeface="Proxima Nova Th"/>
                <a:cs typeface="Proxima Nova Th"/>
                <a:sym typeface="Proxima Nova Extrabold"/>
              </a:defRPr>
            </a:lvl1pPr>
          </a:lstStyle>
          <a:p>
            <a:pPr algn="ctr"/>
            <a:r>
              <a:rPr lang="en-US" b="1">
                <a:solidFill>
                  <a:srgbClr val="840032"/>
                </a:solidFill>
                <a:latin typeface="Helvetica" pitchFamily="2" charset="0"/>
              </a:rPr>
              <a:t>Recap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A50EC641-8D08-6D47-B477-B1B52619D5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1120" y="749046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900" b="1" i="0" u="none" strike="noStrike" cap="none" normalizeH="0" baseline="0">
                <a:ln>
                  <a:noFill/>
                </a:ln>
                <a:solidFill>
                  <a:srgbClr val="D6D6D6"/>
                </a:solidFill>
                <a:effectLst/>
                <a:latin typeface="inherit"/>
                <a:cs typeface="Segoe UI" panose="020B0502040204020203" pitchFamily="34" charset="0"/>
              </a:rPr>
            </a:br>
            <a:endParaRPr kumimoji="0" lang="en-US" altLang="en-US" sz="900" b="1" i="0" u="none" strike="noStrike" cap="none" normalizeH="0" baseline="0">
              <a:ln>
                <a:noFill/>
              </a:ln>
              <a:solidFill>
                <a:srgbClr val="D6D6D6"/>
              </a:solidFill>
              <a:effectLst/>
              <a:latin typeface="inherit"/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10" descr="A close-up of a graph&#10;&#10;Description automatically generated">
            <a:extLst>
              <a:ext uri="{FF2B5EF4-FFF2-40B4-BE49-F238E27FC236}">
                <a16:creationId xmlns:a16="http://schemas.microsoft.com/office/drawing/2014/main" id="{DF969C03-A1EA-BA87-78A9-60256A267B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0" t="6470" r="49854" b="3694"/>
          <a:stretch/>
        </p:blipFill>
        <p:spPr>
          <a:xfrm>
            <a:off x="623746" y="5565639"/>
            <a:ext cx="7375697" cy="793783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9DBA151-89D8-CA85-8BF4-AA07CCE51CD8}"/>
              </a:ext>
            </a:extLst>
          </p:cNvPr>
          <p:cNvSpPr txBox="1"/>
          <p:nvPr/>
        </p:nvSpPr>
        <p:spPr>
          <a:xfrm>
            <a:off x="16695174" y="7641730"/>
            <a:ext cx="706508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/>
              <a:t>Small disjuncts</a:t>
            </a:r>
            <a:r>
              <a:rPr lang="en-US" sz="4800" dirty="0"/>
              <a:t> typically adds complexity to the sampling problem due to the uneven distribution of instances among them.</a:t>
            </a:r>
          </a:p>
        </p:txBody>
      </p:sp>
      <p:pic>
        <p:nvPicPr>
          <p:cNvPr id="1029" name="Picture 5" descr="Electronics 12 01168 g002 550">
            <a:extLst>
              <a:ext uri="{FF2B5EF4-FFF2-40B4-BE49-F238E27FC236}">
                <a16:creationId xmlns:a16="http://schemas.microsoft.com/office/drawing/2014/main" id="{5FC7E4E4-40A9-3CEC-5307-5CD86A054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591" y="6519627"/>
            <a:ext cx="8867435" cy="602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he American university of beirut: Challenges and opportunities.">
            <a:extLst>
              <a:ext uri="{FF2B5EF4-FFF2-40B4-BE49-F238E27FC236}">
                <a16:creationId xmlns:a16="http://schemas.microsoft.com/office/drawing/2014/main" id="{3FE1F296-5DE6-0531-F38C-13E4FE455A8D}"/>
              </a:ext>
            </a:extLst>
          </p:cNvPr>
          <p:cNvSpPr txBox="1"/>
          <p:nvPr/>
        </p:nvSpPr>
        <p:spPr>
          <a:xfrm>
            <a:off x="16235220" y="362402"/>
            <a:ext cx="6406857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>
              <a:defRPr sz="2300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en-US" sz="2000" dirty="0"/>
              <a:t>Are We There Yet?</a:t>
            </a:r>
          </a:p>
          <a:p>
            <a:pPr algn="l">
              <a:defRPr sz="2300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en-US" sz="2000" dirty="0"/>
              <a:t>Predicting if Executing Applications are Near Completion</a:t>
            </a:r>
          </a:p>
        </p:txBody>
      </p:sp>
    </p:spTree>
    <p:extLst>
      <p:ext uri="{BB962C8B-B14F-4D97-AF65-F5344CB8AC3E}">
        <p14:creationId xmlns:p14="http://schemas.microsoft.com/office/powerpoint/2010/main" val="973611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gOES HERE LOREM IPSUM DOLOR.">
            <a:extLst>
              <a:ext uri="{FF2B5EF4-FFF2-40B4-BE49-F238E27FC236}">
                <a16:creationId xmlns:a16="http://schemas.microsoft.com/office/drawing/2014/main" id="{6E8CC6BE-9782-6FF5-E942-7EBADDF998C2}"/>
              </a:ext>
            </a:extLst>
          </p:cNvPr>
          <p:cNvSpPr txBox="1"/>
          <p:nvPr/>
        </p:nvSpPr>
        <p:spPr>
          <a:xfrm>
            <a:off x="5527740" y="362402"/>
            <a:ext cx="11381731" cy="16302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50800" tIns="50800" rIns="50800" bIns="50800" numCol="1" anchor="t">
            <a:spAutoFit/>
          </a:bodyPr>
          <a:lstStyle>
            <a:lvl1pPr algn="l">
              <a:lnSpc>
                <a:spcPct val="90000"/>
              </a:lnSpc>
              <a:defRPr sz="5500" cap="all">
                <a:solidFill>
                  <a:srgbClr val="791633"/>
                </a:solidFill>
                <a:latin typeface="Proxima Nova Th"/>
                <a:ea typeface="Proxima Nova Th"/>
                <a:cs typeface="Proxima Nova Th"/>
                <a:sym typeface="Proxima Nova Extrabold"/>
              </a:defRPr>
            </a:lvl1pPr>
          </a:lstStyle>
          <a:p>
            <a:pPr algn="ctr"/>
            <a:r>
              <a:rPr lang="en-US" b="1" dirty="0">
                <a:solidFill>
                  <a:srgbClr val="840032"/>
                </a:solidFill>
                <a:latin typeface="Helvetica" pitchFamily="2" charset="0"/>
              </a:rPr>
              <a:t>Evaluation: </a:t>
            </a:r>
          </a:p>
          <a:p>
            <a:pPr algn="ctr"/>
            <a:r>
              <a:rPr lang="en-US" dirty="0">
                <a:solidFill>
                  <a:srgbClr val="840032"/>
                </a:solidFill>
                <a:latin typeface="Helvetica" pitchFamily="2" charset="0"/>
              </a:rPr>
              <a:t>Results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3EB2EEC-2CA5-8094-80C5-CDE7FED38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1147" y="1611689"/>
            <a:ext cx="10252586" cy="11825835"/>
          </a:xfrm>
          <a:prstGeom prst="rect">
            <a:avLst/>
          </a:prstGeom>
        </p:spPr>
      </p:pic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42FD6919-88F3-CF8E-23DC-EED5BA4506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5225304"/>
              </p:ext>
            </p:extLst>
          </p:nvPr>
        </p:nvGraphicFramePr>
        <p:xfrm>
          <a:off x="332509" y="6309360"/>
          <a:ext cx="12743412" cy="335418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095867">
                  <a:extLst>
                    <a:ext uri="{9D8B030D-6E8A-4147-A177-3AD203B41FA5}">
                      <a16:colId xmlns:a16="http://schemas.microsoft.com/office/drawing/2014/main" val="1357488133"/>
                    </a:ext>
                  </a:extLst>
                </a:gridCol>
                <a:gridCol w="2370826">
                  <a:extLst>
                    <a:ext uri="{9D8B030D-6E8A-4147-A177-3AD203B41FA5}">
                      <a16:colId xmlns:a16="http://schemas.microsoft.com/office/drawing/2014/main" val="1702409039"/>
                    </a:ext>
                  </a:extLst>
                </a:gridCol>
                <a:gridCol w="2561337">
                  <a:extLst>
                    <a:ext uri="{9D8B030D-6E8A-4147-A177-3AD203B41FA5}">
                      <a16:colId xmlns:a16="http://schemas.microsoft.com/office/drawing/2014/main" val="2792563197"/>
                    </a:ext>
                  </a:extLst>
                </a:gridCol>
                <a:gridCol w="3085141">
                  <a:extLst>
                    <a:ext uri="{9D8B030D-6E8A-4147-A177-3AD203B41FA5}">
                      <a16:colId xmlns:a16="http://schemas.microsoft.com/office/drawing/2014/main" val="3854849914"/>
                    </a:ext>
                  </a:extLst>
                </a:gridCol>
                <a:gridCol w="2630241">
                  <a:extLst>
                    <a:ext uri="{9D8B030D-6E8A-4147-A177-3AD203B41FA5}">
                      <a16:colId xmlns:a16="http://schemas.microsoft.com/office/drawing/2014/main" val="263646051"/>
                    </a:ext>
                  </a:extLst>
                </a:gridCol>
              </a:tblGrid>
              <a:tr h="1118062">
                <a:tc rowSpan="3"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Mean</a:t>
                      </a:r>
                    </a:p>
                    <a:p>
                      <a:pPr algn="ctr"/>
                      <a:r>
                        <a:rPr lang="en-US" sz="3200" b="1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F2-score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Single-app Classifiers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Predictability </a:t>
                      </a:r>
                    </a:p>
                    <a:p>
                      <a:pPr algn="ctr"/>
                      <a:r>
                        <a:rPr lang="en-US" sz="3200" b="1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Classifier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General </a:t>
                      </a:r>
                    </a:p>
                    <a:p>
                      <a:pPr algn="ctr"/>
                      <a:r>
                        <a:rPr lang="en-US" sz="3200" b="1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Classifier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11951226"/>
                  </a:ext>
                </a:extLst>
              </a:tr>
              <a:tr h="11180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Dataset seen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Dataset unseen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6507883"/>
                  </a:ext>
                </a:extLst>
              </a:tr>
              <a:tr h="1118062">
                <a:tc vMerge="1">
                  <a:txBody>
                    <a:bodyPr/>
                    <a:lstStyle/>
                    <a:p>
                      <a:pPr algn="ctr"/>
                      <a:endParaRPr lang="en-US" sz="3200" b="1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0.94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0.77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0.82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0.77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0743015"/>
                  </a:ext>
                </a:extLst>
              </a:tr>
            </a:tbl>
          </a:graphicData>
        </a:graphic>
      </p:graphicFrame>
      <p:sp>
        <p:nvSpPr>
          <p:cNvPr id="3" name="The American university of beirut: Challenges and opportunities.">
            <a:extLst>
              <a:ext uri="{FF2B5EF4-FFF2-40B4-BE49-F238E27FC236}">
                <a16:creationId xmlns:a16="http://schemas.microsoft.com/office/drawing/2014/main" id="{2FC58126-6197-3DCF-1FA7-3FE34163C6C9}"/>
              </a:ext>
            </a:extLst>
          </p:cNvPr>
          <p:cNvSpPr txBox="1"/>
          <p:nvPr/>
        </p:nvSpPr>
        <p:spPr>
          <a:xfrm>
            <a:off x="16235220" y="362402"/>
            <a:ext cx="6406857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>
              <a:defRPr sz="2300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en-US" sz="2000" dirty="0"/>
              <a:t>Are We There Yet?</a:t>
            </a:r>
          </a:p>
          <a:p>
            <a:pPr algn="l">
              <a:defRPr sz="2300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en-US" sz="2000" dirty="0"/>
              <a:t>Predicting if Executing Applications are Near Completion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6F2357F-CE5C-BC06-617E-1A076C83EF0D}"/>
              </a:ext>
            </a:extLst>
          </p:cNvPr>
          <p:cNvGrpSpPr>
            <a:grpSpLocks noChangeAspect="1"/>
          </p:cNvGrpSpPr>
          <p:nvPr/>
        </p:nvGrpSpPr>
        <p:grpSpPr>
          <a:xfrm>
            <a:off x="5836039" y="577627"/>
            <a:ext cx="2496984" cy="1005840"/>
            <a:chOff x="3578225" y="1146175"/>
            <a:chExt cx="5038725" cy="2111375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03DAF91F-97C2-6B46-1E32-1C04547C76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480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70064517-AF61-1C18-A4AB-11E688AB1E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4800"/>
            </a:p>
          </p:txBody>
        </p:sp>
      </p:grpSp>
    </p:spTree>
    <p:extLst>
      <p:ext uri="{BB962C8B-B14F-4D97-AF65-F5344CB8AC3E}">
        <p14:creationId xmlns:p14="http://schemas.microsoft.com/office/powerpoint/2010/main" val="259871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136"/>
    </mc:Choice>
    <mc:Fallback xmlns="">
      <p:transition spd="slow" advTm="35136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gOES HERE LOREM IPSUM DOLOR.">
            <a:extLst>
              <a:ext uri="{FF2B5EF4-FFF2-40B4-BE49-F238E27FC236}">
                <a16:creationId xmlns:a16="http://schemas.microsoft.com/office/drawing/2014/main" id="{6E8CC6BE-9782-6FF5-E942-7EBADDF998C2}"/>
              </a:ext>
            </a:extLst>
          </p:cNvPr>
          <p:cNvSpPr txBox="1"/>
          <p:nvPr/>
        </p:nvSpPr>
        <p:spPr>
          <a:xfrm>
            <a:off x="7084531" y="461262"/>
            <a:ext cx="9818301" cy="16303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50800" tIns="50800" rIns="50800" bIns="50800" numCol="1" anchor="t">
            <a:spAutoFit/>
          </a:bodyPr>
          <a:lstStyle>
            <a:lvl1pPr algn="l">
              <a:lnSpc>
                <a:spcPct val="90000"/>
              </a:lnSpc>
              <a:defRPr sz="5500" cap="all">
                <a:solidFill>
                  <a:srgbClr val="791633"/>
                </a:solidFill>
                <a:latin typeface="Proxima Nova Th"/>
                <a:ea typeface="Proxima Nova Th"/>
                <a:cs typeface="Proxima Nova Th"/>
                <a:sym typeface="Proxima Nova Extrabold"/>
              </a:defRPr>
            </a:lvl1pPr>
          </a:lstStyle>
          <a:p>
            <a:pPr algn="ctr"/>
            <a:r>
              <a:rPr lang="en-US" b="1" dirty="0">
                <a:solidFill>
                  <a:srgbClr val="840032"/>
                </a:solidFill>
                <a:latin typeface="Helvetica" pitchFamily="2" charset="0"/>
              </a:rPr>
              <a:t>Evaluation: </a:t>
            </a:r>
          </a:p>
          <a:p>
            <a:pPr algn="ctr"/>
            <a:r>
              <a:rPr lang="en-CA" dirty="0">
                <a:latin typeface="Helvetica" pitchFamily="2" charset="0"/>
              </a:rPr>
              <a:t>Single-app Classifiers</a:t>
            </a:r>
            <a:endParaRPr lang="en-US" b="1" dirty="0">
              <a:solidFill>
                <a:srgbClr val="840032"/>
              </a:solidFill>
              <a:latin typeface="Helvetica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BA83D4-944F-ADB6-33B0-1DE5B400BF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6356" y="2350291"/>
            <a:ext cx="17716060" cy="11238382"/>
          </a:xfrm>
          <a:prstGeom prst="rect">
            <a:avLst/>
          </a:prstGeom>
        </p:spPr>
      </p:pic>
      <p:pic>
        <p:nvPicPr>
          <p:cNvPr id="10" name="Graphic 9" descr="Arrow Right with solid fill">
            <a:extLst>
              <a:ext uri="{FF2B5EF4-FFF2-40B4-BE49-F238E27FC236}">
                <a16:creationId xmlns:a16="http://schemas.microsoft.com/office/drawing/2014/main" id="{1EF37920-C9D4-0EB7-D2B2-9AA20FE7BE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44269" y="3837400"/>
            <a:ext cx="1472650" cy="1472650"/>
          </a:xfrm>
          <a:prstGeom prst="rect">
            <a:avLst/>
          </a:prstGeom>
        </p:spPr>
      </p:pic>
      <p:pic>
        <p:nvPicPr>
          <p:cNvPr id="11" name="Graphic 10" descr="Arrow Right with solid fill">
            <a:extLst>
              <a:ext uri="{FF2B5EF4-FFF2-40B4-BE49-F238E27FC236}">
                <a16:creationId xmlns:a16="http://schemas.microsoft.com/office/drawing/2014/main" id="{E3D55B13-B5C4-FB2E-1090-2CEDA787A2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44269" y="9142275"/>
            <a:ext cx="1472650" cy="14726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D0C8BB5-6043-710B-E574-8306E35C9CFE}"/>
              </a:ext>
            </a:extLst>
          </p:cNvPr>
          <p:cNvSpPr txBox="1"/>
          <p:nvPr/>
        </p:nvSpPr>
        <p:spPr>
          <a:xfrm>
            <a:off x="1967394" y="4283688"/>
            <a:ext cx="28648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/>
              <a:t>Clear last phase</a:t>
            </a:r>
          </a:p>
        </p:txBody>
      </p:sp>
      <p:pic>
        <p:nvPicPr>
          <p:cNvPr id="16" name="Graphic 15" descr="Close with solid fill">
            <a:extLst>
              <a:ext uri="{FF2B5EF4-FFF2-40B4-BE49-F238E27FC236}">
                <a16:creationId xmlns:a16="http://schemas.microsoft.com/office/drawing/2014/main" id="{364A4094-C4AC-FE28-EB63-1F8AB7AA04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42638" y="8752275"/>
            <a:ext cx="914400" cy="914400"/>
          </a:xfrm>
          <a:prstGeom prst="rect">
            <a:avLst/>
          </a:prstGeom>
        </p:spPr>
      </p:pic>
      <p:pic>
        <p:nvPicPr>
          <p:cNvPr id="18" name="Graphic 17" descr="Checkmark with solid fill">
            <a:extLst>
              <a:ext uri="{FF2B5EF4-FFF2-40B4-BE49-F238E27FC236}">
                <a16:creationId xmlns:a16="http://schemas.microsoft.com/office/drawing/2014/main" id="{88A54961-322E-BD87-19FB-52A87AF217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152410" y="3437809"/>
            <a:ext cx="914400" cy="9144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BB26E8C-3A20-6FFF-08D3-135BF2A013ED}"/>
              </a:ext>
            </a:extLst>
          </p:cNvPr>
          <p:cNvSpPr txBox="1"/>
          <p:nvPr/>
        </p:nvSpPr>
        <p:spPr>
          <a:xfrm>
            <a:off x="1456695" y="9586213"/>
            <a:ext cx="35670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/>
              <a:t>Last phase not clear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BD49BCB-1C3F-6A14-32DA-74D718B83DE5}"/>
              </a:ext>
            </a:extLst>
          </p:cNvPr>
          <p:cNvSpPr txBox="1"/>
          <p:nvPr/>
        </p:nvSpPr>
        <p:spPr>
          <a:xfrm>
            <a:off x="1246723" y="10559667"/>
            <a:ext cx="47365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Our workflow screens these cases out and reports that it cannot make accurate predictions for these applications.</a:t>
            </a:r>
          </a:p>
        </p:txBody>
      </p:sp>
      <p:sp>
        <p:nvSpPr>
          <p:cNvPr id="3" name="The American university of beirut: Challenges and opportunities.">
            <a:extLst>
              <a:ext uri="{FF2B5EF4-FFF2-40B4-BE49-F238E27FC236}">
                <a16:creationId xmlns:a16="http://schemas.microsoft.com/office/drawing/2014/main" id="{A064E7AC-4EE5-9F47-2F18-38A1B1410ADA}"/>
              </a:ext>
            </a:extLst>
          </p:cNvPr>
          <p:cNvSpPr txBox="1"/>
          <p:nvPr/>
        </p:nvSpPr>
        <p:spPr>
          <a:xfrm>
            <a:off x="16235220" y="362402"/>
            <a:ext cx="6406857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>
              <a:defRPr sz="2300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en-US" sz="2000" dirty="0"/>
              <a:t>Are We There Yet?</a:t>
            </a:r>
          </a:p>
          <a:p>
            <a:pPr algn="l">
              <a:defRPr sz="2300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en-US" sz="2000" dirty="0"/>
              <a:t>Predicting if Executing Applications are Near Completion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93D2C01-2874-72A5-2451-4E5A5D9E73BB}"/>
              </a:ext>
            </a:extLst>
          </p:cNvPr>
          <p:cNvGrpSpPr>
            <a:grpSpLocks noChangeAspect="1"/>
          </p:cNvGrpSpPr>
          <p:nvPr/>
        </p:nvGrpSpPr>
        <p:grpSpPr>
          <a:xfrm>
            <a:off x="5836039" y="577627"/>
            <a:ext cx="2496984" cy="1005840"/>
            <a:chOff x="3578225" y="1146175"/>
            <a:chExt cx="5038725" cy="2111375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7834B7A-7C93-E984-CB21-47BBFEDEB6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48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956C4E12-F924-2BEA-38A7-707A121FE3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480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5563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709"/>
    </mc:Choice>
    <mc:Fallback xmlns="">
      <p:transition spd="slow" advTm="427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gOES HERE LOREM IPSUM DOLOR.">
            <a:extLst>
              <a:ext uri="{FF2B5EF4-FFF2-40B4-BE49-F238E27FC236}">
                <a16:creationId xmlns:a16="http://schemas.microsoft.com/office/drawing/2014/main" id="{6E8CC6BE-9782-6FF5-E942-7EBADDF998C2}"/>
              </a:ext>
            </a:extLst>
          </p:cNvPr>
          <p:cNvSpPr txBox="1"/>
          <p:nvPr/>
        </p:nvSpPr>
        <p:spPr>
          <a:xfrm>
            <a:off x="7067550" y="111026"/>
            <a:ext cx="10248900" cy="23878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50800" tIns="50800" rIns="50800" bIns="50800" numCol="1" anchor="t">
            <a:spAutoFit/>
          </a:bodyPr>
          <a:lstStyle>
            <a:lvl1pPr algn="l">
              <a:lnSpc>
                <a:spcPct val="90000"/>
              </a:lnSpc>
              <a:defRPr sz="5500" cap="all">
                <a:solidFill>
                  <a:srgbClr val="791633"/>
                </a:solidFill>
                <a:latin typeface="Proxima Nova Th"/>
                <a:ea typeface="Proxima Nova Th"/>
                <a:cs typeface="Proxima Nova Th"/>
                <a:sym typeface="Proxima Nova Extrabold"/>
              </a:defRPr>
            </a:lvl1pPr>
          </a:lstStyle>
          <a:p>
            <a:pPr algn="ctr"/>
            <a:r>
              <a:rPr lang="en-US" b="1" dirty="0">
                <a:solidFill>
                  <a:srgbClr val="840032"/>
                </a:solidFill>
                <a:latin typeface="Helvetica" pitchFamily="2" charset="0"/>
              </a:rPr>
              <a:t>Evaluation: </a:t>
            </a:r>
            <a:r>
              <a:rPr lang="en-CA" dirty="0">
                <a:latin typeface="Helvetica" pitchFamily="2" charset="0"/>
              </a:rPr>
              <a:t>Predictability and general Classifiers</a:t>
            </a:r>
            <a:endParaRPr lang="en-US" b="1" dirty="0">
              <a:solidFill>
                <a:srgbClr val="840032"/>
              </a:solidFill>
              <a:latin typeface="Helvetica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A8084B-C3D3-696F-A9CB-9DE6E60F9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6455" y="2367051"/>
            <a:ext cx="15915437" cy="11237923"/>
          </a:xfrm>
          <a:prstGeom prst="rect">
            <a:avLst/>
          </a:prstGeom>
        </p:spPr>
      </p:pic>
      <p:sp>
        <p:nvSpPr>
          <p:cNvPr id="10" name="Evaluation of academic programs">
            <a:extLst>
              <a:ext uri="{FF2B5EF4-FFF2-40B4-BE49-F238E27FC236}">
                <a16:creationId xmlns:a16="http://schemas.microsoft.com/office/drawing/2014/main" id="{412A379E-18EA-A05C-1BD9-F0B09F87979D}"/>
              </a:ext>
            </a:extLst>
          </p:cNvPr>
          <p:cNvSpPr txBox="1"/>
          <p:nvPr/>
        </p:nvSpPr>
        <p:spPr>
          <a:xfrm>
            <a:off x="252108" y="2519965"/>
            <a:ext cx="7964347" cy="105258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 algn="l">
              <a:lnSpc>
                <a:spcPct val="80000"/>
              </a:lnSpc>
              <a:spcBef>
                <a:spcPts val="4500"/>
              </a:spcBef>
              <a:defRPr sz="4500">
                <a:solidFill>
                  <a:srgbClr val="000000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</a:lstStyle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dirty="0">
                <a:latin typeface="Helvetica" panose="020B0604020202020204" pitchFamily="34" charset="0"/>
                <a:cs typeface="Helvetica" panose="020B0604020202020204" pitchFamily="34" charset="0"/>
              </a:rPr>
              <a:t>Predictability classifier exhibits high prediction quality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dirty="0">
                <a:latin typeface="Helvetica" panose="020B0604020202020204" pitchFamily="34" charset="0"/>
                <a:cs typeface="Helvetica" panose="020B0604020202020204" pitchFamily="34" charset="0"/>
              </a:rPr>
              <a:t>Our rationale that different applications may have similar behavior at the end of their execution which can assist with prediction is </a:t>
            </a:r>
            <a:r>
              <a:rPr lang="en-US" sz="4400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valid</a:t>
            </a:r>
            <a:r>
              <a:rPr lang="en-US" sz="4400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</p:txBody>
      </p:sp>
      <p:sp>
        <p:nvSpPr>
          <p:cNvPr id="3" name="The American university of beirut: Challenges and opportunities.">
            <a:extLst>
              <a:ext uri="{FF2B5EF4-FFF2-40B4-BE49-F238E27FC236}">
                <a16:creationId xmlns:a16="http://schemas.microsoft.com/office/drawing/2014/main" id="{4318D53C-B3D5-928A-C2A2-3CE6F7F8D2A7}"/>
              </a:ext>
            </a:extLst>
          </p:cNvPr>
          <p:cNvSpPr txBox="1"/>
          <p:nvPr/>
        </p:nvSpPr>
        <p:spPr>
          <a:xfrm>
            <a:off x="16235220" y="362402"/>
            <a:ext cx="6406857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>
              <a:defRPr sz="2300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en-US" sz="2000" dirty="0"/>
              <a:t>Are We There Yet?</a:t>
            </a:r>
          </a:p>
          <a:p>
            <a:pPr algn="l">
              <a:defRPr sz="2300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en-US" sz="2000" dirty="0"/>
              <a:t>Predicting if Executing Applications are Near Completion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5B1D02B-BE19-3DC1-AEF9-4879ACC324E7}"/>
              </a:ext>
            </a:extLst>
          </p:cNvPr>
          <p:cNvGrpSpPr>
            <a:grpSpLocks noChangeAspect="1"/>
          </p:cNvGrpSpPr>
          <p:nvPr/>
        </p:nvGrpSpPr>
        <p:grpSpPr>
          <a:xfrm>
            <a:off x="5836039" y="577627"/>
            <a:ext cx="2496984" cy="1005840"/>
            <a:chOff x="3578225" y="1146175"/>
            <a:chExt cx="5038725" cy="2111375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1135542-FE7E-809F-D44A-1BA3634D7E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48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FF45F35-B9B9-D337-1E30-B0391E864B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4800"/>
            </a:p>
          </p:txBody>
        </p:sp>
      </p:grpSp>
    </p:spTree>
    <p:extLst>
      <p:ext uri="{BB962C8B-B14F-4D97-AF65-F5344CB8AC3E}">
        <p14:creationId xmlns:p14="http://schemas.microsoft.com/office/powerpoint/2010/main" val="1471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200"/>
    </mc:Choice>
    <mc:Fallback xmlns="">
      <p:transition spd="slow" advTm="872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gOES HERE LOREM IPSUM DOLOR.">
            <a:extLst>
              <a:ext uri="{FF2B5EF4-FFF2-40B4-BE49-F238E27FC236}">
                <a16:creationId xmlns:a16="http://schemas.microsoft.com/office/drawing/2014/main" id="{6E8CC6BE-9782-6FF5-E942-7EBADDF998C2}"/>
              </a:ext>
            </a:extLst>
          </p:cNvPr>
          <p:cNvSpPr txBox="1"/>
          <p:nvPr/>
        </p:nvSpPr>
        <p:spPr>
          <a:xfrm>
            <a:off x="6868112" y="88423"/>
            <a:ext cx="10619509" cy="16260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50800" tIns="50800" rIns="50800" bIns="50800" numCol="1" anchor="t">
            <a:spAutoFit/>
          </a:bodyPr>
          <a:lstStyle>
            <a:lvl1pPr algn="l">
              <a:lnSpc>
                <a:spcPct val="90000"/>
              </a:lnSpc>
              <a:defRPr sz="5500" cap="all">
                <a:solidFill>
                  <a:srgbClr val="791633"/>
                </a:solidFill>
                <a:latin typeface="Proxima Nova Th"/>
                <a:ea typeface="Proxima Nova Th"/>
                <a:cs typeface="Proxima Nova Th"/>
                <a:sym typeface="Proxima Nova Extrabold"/>
              </a:defRPr>
            </a:lvl1pPr>
          </a:lstStyle>
          <a:p>
            <a:pPr algn="ctr"/>
            <a:r>
              <a:rPr lang="en-US" b="1" dirty="0">
                <a:solidFill>
                  <a:srgbClr val="840032"/>
                </a:solidFill>
                <a:latin typeface="Helvetica" pitchFamily="2" charset="0"/>
              </a:rPr>
              <a:t>Evaluation: </a:t>
            </a:r>
          </a:p>
          <a:p>
            <a:pPr algn="ctr"/>
            <a:r>
              <a:rPr lang="en-US" dirty="0">
                <a:solidFill>
                  <a:srgbClr val="840032"/>
                </a:solidFill>
                <a:latin typeface="Helvetica" pitchFamily="2" charset="0"/>
              </a:rPr>
              <a:t>Replication Study</a:t>
            </a:r>
          </a:p>
        </p:txBody>
      </p:sp>
      <p:pic>
        <p:nvPicPr>
          <p:cNvPr id="6" name="Graphic 5" descr="Processor with solid fill">
            <a:extLst>
              <a:ext uri="{FF2B5EF4-FFF2-40B4-BE49-F238E27FC236}">
                <a16:creationId xmlns:a16="http://schemas.microsoft.com/office/drawing/2014/main" id="{E533E0A0-56DF-0128-1DE7-16FC04C49E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1192" y="2765863"/>
            <a:ext cx="1077294" cy="10482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A5C5E0-A98A-58F2-A5C4-DC0AEEEB4DF0}"/>
              </a:ext>
            </a:extLst>
          </p:cNvPr>
          <p:cNvSpPr txBox="1"/>
          <p:nvPr/>
        </p:nvSpPr>
        <p:spPr>
          <a:xfrm>
            <a:off x="1642950" y="2616989"/>
            <a:ext cx="512125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/>
              <a:t>CPU: </a:t>
            </a:r>
            <a:r>
              <a:rPr lang="en-US" sz="3200"/>
              <a:t>dual-socket Intel Xeon Platinum 8358 CPU system with 2 sockets (</a:t>
            </a:r>
            <a:r>
              <a:rPr lang="en-US" sz="3200" u="sng"/>
              <a:t>64</a:t>
            </a:r>
            <a:r>
              <a:rPr lang="en-US" sz="3200"/>
              <a:t> threads in total) </a:t>
            </a:r>
          </a:p>
        </p:txBody>
      </p:sp>
      <p:pic>
        <p:nvPicPr>
          <p:cNvPr id="8" name="Graphic 7" descr="Database with solid fill">
            <a:extLst>
              <a:ext uri="{FF2B5EF4-FFF2-40B4-BE49-F238E27FC236}">
                <a16:creationId xmlns:a16="http://schemas.microsoft.com/office/drawing/2014/main" id="{170A4599-0A42-63AE-D975-813A77C9A1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1192" y="4486567"/>
            <a:ext cx="1077294" cy="10482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3AB89E7-A669-4898-A275-2524252F4181}"/>
              </a:ext>
            </a:extLst>
          </p:cNvPr>
          <p:cNvSpPr txBox="1"/>
          <p:nvPr/>
        </p:nvSpPr>
        <p:spPr>
          <a:xfrm>
            <a:off x="1642950" y="4645592"/>
            <a:ext cx="51212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/>
              <a:t>Memory: </a:t>
            </a:r>
            <a:r>
              <a:rPr lang="en-US" sz="3200" u="sng"/>
              <a:t>512GB</a:t>
            </a:r>
            <a:r>
              <a:rPr lang="en-US" sz="3200"/>
              <a:t> of main memory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AC3B09A-1FDD-4648-D07F-529427F9C363}"/>
              </a:ext>
            </a:extLst>
          </p:cNvPr>
          <p:cNvSpPr txBox="1"/>
          <p:nvPr/>
        </p:nvSpPr>
        <p:spPr>
          <a:xfrm>
            <a:off x="7777309" y="2616989"/>
            <a:ext cx="4899600" cy="1577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/>
              <a:t>CPU: </a:t>
            </a:r>
            <a:r>
              <a:rPr lang="en-US" sz="3200"/>
              <a:t>dual-socket AMD EPYC 7532 CPU system with 2 sockets (</a:t>
            </a:r>
            <a:r>
              <a:rPr lang="en-US" sz="3200" u="sng"/>
              <a:t>64</a:t>
            </a:r>
            <a:r>
              <a:rPr lang="en-US" sz="3200"/>
              <a:t> threads in total)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06506C8-1878-DDEE-CA97-01D461FA9562}"/>
              </a:ext>
            </a:extLst>
          </p:cNvPr>
          <p:cNvSpPr txBox="1"/>
          <p:nvPr/>
        </p:nvSpPr>
        <p:spPr>
          <a:xfrm>
            <a:off x="7777309" y="4493664"/>
            <a:ext cx="45544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/>
              <a:t>Memory: </a:t>
            </a:r>
            <a:r>
              <a:rPr lang="en-US" sz="3200" u="sng"/>
              <a:t>512GB</a:t>
            </a:r>
            <a:r>
              <a:rPr lang="en-US" sz="3200"/>
              <a:t> of main memory</a:t>
            </a:r>
          </a:p>
        </p:txBody>
      </p:sp>
      <p:pic>
        <p:nvPicPr>
          <p:cNvPr id="33" name="Graphic 32" descr="Research with solid fill">
            <a:extLst>
              <a:ext uri="{FF2B5EF4-FFF2-40B4-BE49-F238E27FC236}">
                <a16:creationId xmlns:a16="http://schemas.microsoft.com/office/drawing/2014/main" id="{E68F2CEC-E819-CCA7-B7E1-59749344C6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1194" y="6041015"/>
            <a:ext cx="1077289" cy="1048213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4D4EF477-6D05-E102-DB8C-69CC8D72ECB4}"/>
              </a:ext>
            </a:extLst>
          </p:cNvPr>
          <p:cNvSpPr txBox="1"/>
          <p:nvPr/>
        </p:nvSpPr>
        <p:spPr>
          <a:xfrm>
            <a:off x="1503180" y="6200040"/>
            <a:ext cx="512125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1"/>
              <a:t>Metrics collected: </a:t>
            </a:r>
            <a:r>
              <a:rPr lang="en-US" sz="3200" u="sng"/>
              <a:t>48</a:t>
            </a:r>
            <a:r>
              <a:rPr lang="en-US" sz="3200"/>
              <a:t> profiling metrics </a:t>
            </a:r>
            <a:r>
              <a:rPr lang="en-US" sz="3200" b="1"/>
              <a:t> </a:t>
            </a:r>
            <a:endParaRPr lang="en-US" sz="320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72C4C30-9737-6DB0-761B-CEDB5449C83B}"/>
              </a:ext>
            </a:extLst>
          </p:cNvPr>
          <p:cNvSpPr txBox="1"/>
          <p:nvPr/>
        </p:nvSpPr>
        <p:spPr>
          <a:xfrm>
            <a:off x="7637537" y="5921074"/>
            <a:ext cx="455446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1"/>
              <a:t>Metrics collected: </a:t>
            </a:r>
            <a:r>
              <a:rPr lang="en-US" sz="3200" u="sng"/>
              <a:t>54</a:t>
            </a:r>
            <a:r>
              <a:rPr lang="en-US" sz="3200"/>
              <a:t> profiling metrics </a:t>
            </a:r>
            <a:r>
              <a:rPr lang="en-US" sz="3200" b="1"/>
              <a:t> </a:t>
            </a:r>
            <a:endParaRPr lang="en-US" sz="320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2345CDF8-DD4F-31B7-6B0E-9F511BF29E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169" y="7802618"/>
            <a:ext cx="12755017" cy="5177246"/>
          </a:xfrm>
          <a:prstGeom prst="rect">
            <a:avLst/>
          </a:prstGeom>
        </p:spPr>
      </p:pic>
      <p:pic>
        <p:nvPicPr>
          <p:cNvPr id="39" name="Graphic 38" descr="Processor with solid fill">
            <a:extLst>
              <a:ext uri="{FF2B5EF4-FFF2-40B4-BE49-F238E27FC236}">
                <a16:creationId xmlns:a16="http://schemas.microsoft.com/office/drawing/2014/main" id="{5EF5FF75-B071-6C8E-96E2-8A53499F85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32956" y="2602662"/>
            <a:ext cx="1077294" cy="1048215"/>
          </a:xfrm>
          <a:prstGeom prst="rect">
            <a:avLst/>
          </a:prstGeom>
        </p:spPr>
      </p:pic>
      <p:pic>
        <p:nvPicPr>
          <p:cNvPr id="40" name="Graphic 39" descr="Database with solid fill">
            <a:extLst>
              <a:ext uri="{FF2B5EF4-FFF2-40B4-BE49-F238E27FC236}">
                <a16:creationId xmlns:a16="http://schemas.microsoft.com/office/drawing/2014/main" id="{B9065297-B997-6640-449F-D2E90F56E9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32956" y="4323366"/>
            <a:ext cx="1077294" cy="1048215"/>
          </a:xfrm>
          <a:prstGeom prst="rect">
            <a:avLst/>
          </a:prstGeom>
        </p:spPr>
      </p:pic>
      <p:pic>
        <p:nvPicPr>
          <p:cNvPr id="41" name="Graphic 40" descr="Research with solid fill">
            <a:extLst>
              <a:ext uri="{FF2B5EF4-FFF2-40B4-BE49-F238E27FC236}">
                <a16:creationId xmlns:a16="http://schemas.microsoft.com/office/drawing/2014/main" id="{3E31202B-B9FB-EA13-6296-7A272FFC2C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32958" y="5877814"/>
            <a:ext cx="1077289" cy="104821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A8526F59-A180-9AF1-9685-DAA8CF943A2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873069" y="1664628"/>
            <a:ext cx="10152341" cy="11979467"/>
          </a:xfrm>
          <a:prstGeom prst="rect">
            <a:avLst/>
          </a:prstGeom>
        </p:spPr>
      </p:pic>
      <p:sp>
        <p:nvSpPr>
          <p:cNvPr id="3" name="The American university of beirut: Challenges and opportunities.">
            <a:extLst>
              <a:ext uri="{FF2B5EF4-FFF2-40B4-BE49-F238E27FC236}">
                <a16:creationId xmlns:a16="http://schemas.microsoft.com/office/drawing/2014/main" id="{29DF1259-316F-405B-7A07-64306A9F60D2}"/>
              </a:ext>
            </a:extLst>
          </p:cNvPr>
          <p:cNvSpPr txBox="1"/>
          <p:nvPr/>
        </p:nvSpPr>
        <p:spPr>
          <a:xfrm>
            <a:off x="16235220" y="362402"/>
            <a:ext cx="6406857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>
              <a:defRPr sz="2300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en-US" sz="2000" dirty="0"/>
              <a:t>Are We There Yet?</a:t>
            </a:r>
          </a:p>
          <a:p>
            <a:pPr algn="l">
              <a:defRPr sz="2300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en-US" sz="2000" dirty="0"/>
              <a:t>Predicting if Executing Applications are Near Completion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05B6C18-70E5-B2B0-F59A-CA424CD6C1C6}"/>
              </a:ext>
            </a:extLst>
          </p:cNvPr>
          <p:cNvGrpSpPr>
            <a:grpSpLocks noChangeAspect="1"/>
          </p:cNvGrpSpPr>
          <p:nvPr/>
        </p:nvGrpSpPr>
        <p:grpSpPr>
          <a:xfrm>
            <a:off x="5836039" y="577627"/>
            <a:ext cx="2496984" cy="1005840"/>
            <a:chOff x="3578225" y="1146175"/>
            <a:chExt cx="5038725" cy="2111375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36EF81CC-C18A-B22B-882D-E336EC4918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480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BAAFD0D-850F-B80B-A891-D105A31B95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4800"/>
            </a:p>
          </p:txBody>
        </p:sp>
      </p:grpSp>
    </p:spTree>
    <p:extLst>
      <p:ext uri="{BB962C8B-B14F-4D97-AF65-F5344CB8AC3E}">
        <p14:creationId xmlns:p14="http://schemas.microsoft.com/office/powerpoint/2010/main" val="14419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837"/>
    </mc:Choice>
    <mc:Fallback xmlns="">
      <p:transition spd="slow" advTm="46837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gOES HERE LOREM IPSUM DOLOR.">
            <a:extLst>
              <a:ext uri="{FF2B5EF4-FFF2-40B4-BE49-F238E27FC236}">
                <a16:creationId xmlns:a16="http://schemas.microsoft.com/office/drawing/2014/main" id="{6E8CC6BE-9782-6FF5-E942-7EBADDF998C2}"/>
              </a:ext>
            </a:extLst>
          </p:cNvPr>
          <p:cNvSpPr txBox="1"/>
          <p:nvPr/>
        </p:nvSpPr>
        <p:spPr>
          <a:xfrm>
            <a:off x="6320689" y="545174"/>
            <a:ext cx="11742620" cy="23920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50800" tIns="50800" rIns="50800" bIns="50800" numCol="1" anchor="t">
            <a:spAutoFit/>
          </a:bodyPr>
          <a:lstStyle>
            <a:lvl1pPr algn="l">
              <a:lnSpc>
                <a:spcPct val="90000"/>
              </a:lnSpc>
              <a:defRPr sz="5500" cap="all">
                <a:solidFill>
                  <a:srgbClr val="791633"/>
                </a:solidFill>
                <a:latin typeface="Proxima Nova Th"/>
                <a:ea typeface="Proxima Nova Th"/>
                <a:cs typeface="Proxima Nova Th"/>
                <a:sym typeface="Proxima Nova Extrabold"/>
              </a:defRPr>
            </a:lvl1pPr>
          </a:lstStyle>
          <a:p>
            <a:pPr algn="ctr"/>
            <a:r>
              <a:rPr lang="en-US" b="1" dirty="0">
                <a:solidFill>
                  <a:srgbClr val="840032"/>
                </a:solidFill>
                <a:latin typeface="Helvetica" pitchFamily="2" charset="0"/>
              </a:rPr>
              <a:t>Evaluation: </a:t>
            </a:r>
          </a:p>
          <a:p>
            <a:pPr algn="ctr"/>
            <a:r>
              <a:rPr lang="en-CA" dirty="0">
                <a:latin typeface="Helvetica" pitchFamily="2" charset="0"/>
              </a:rPr>
              <a:t>Comparison to Other Models</a:t>
            </a:r>
            <a:endParaRPr lang="en-US" dirty="0">
              <a:solidFill>
                <a:srgbClr val="840032"/>
              </a:solidFill>
              <a:latin typeface="Helvetica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3674EC-D947-15E4-0526-EE4A913CF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2918" y="6386587"/>
            <a:ext cx="14998163" cy="510575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0C726BD-4C8B-F985-DE1D-0F6A3EBEF394}"/>
              </a:ext>
            </a:extLst>
          </p:cNvPr>
          <p:cNvSpPr txBox="1"/>
          <p:nvPr/>
        </p:nvSpPr>
        <p:spPr>
          <a:xfrm>
            <a:off x="2509540" y="2773316"/>
            <a:ext cx="968245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400"/>
              <a:t>Purpose: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4400"/>
              <a:t>RNN: memory (temporal dependencies)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4400" err="1"/>
              <a:t>XGBoost</a:t>
            </a:r>
            <a:r>
              <a:rPr lang="en-US" sz="4400"/>
              <a:t>: efficient, flexible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4400"/>
              <a:t>Dummy: for reference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BED6EA-8CC4-B4AD-3346-34BF5F73D1B8}"/>
              </a:ext>
            </a:extLst>
          </p:cNvPr>
          <p:cNvSpPr txBox="1"/>
          <p:nvPr/>
        </p:nvSpPr>
        <p:spPr>
          <a:xfrm>
            <a:off x="16423556" y="11743237"/>
            <a:ext cx="720790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Note: none of the single-application classifiers have an F2 score above 0.7 for the dummy classifier, which is why we do not train a predictability classifier and a general classifier!</a:t>
            </a:r>
          </a:p>
        </p:txBody>
      </p:sp>
      <p:sp>
        <p:nvSpPr>
          <p:cNvPr id="3" name="The American university of beirut: Challenges and opportunities.">
            <a:extLst>
              <a:ext uri="{FF2B5EF4-FFF2-40B4-BE49-F238E27FC236}">
                <a16:creationId xmlns:a16="http://schemas.microsoft.com/office/drawing/2014/main" id="{F757EE51-9542-D357-BADB-79DF51777CCE}"/>
              </a:ext>
            </a:extLst>
          </p:cNvPr>
          <p:cNvSpPr txBox="1"/>
          <p:nvPr/>
        </p:nvSpPr>
        <p:spPr>
          <a:xfrm>
            <a:off x="16235220" y="362402"/>
            <a:ext cx="6406857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>
              <a:defRPr sz="2300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en-US" sz="2000" dirty="0"/>
              <a:t>Are We There Yet?</a:t>
            </a:r>
          </a:p>
          <a:p>
            <a:pPr algn="l">
              <a:defRPr sz="2300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en-US" sz="2000" dirty="0"/>
              <a:t>Predicting if Executing Applications are Near Completion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54BA99F-4763-32D1-2D28-E57F75D79D18}"/>
              </a:ext>
            </a:extLst>
          </p:cNvPr>
          <p:cNvGrpSpPr>
            <a:grpSpLocks noChangeAspect="1"/>
          </p:cNvGrpSpPr>
          <p:nvPr/>
        </p:nvGrpSpPr>
        <p:grpSpPr>
          <a:xfrm>
            <a:off x="5836039" y="577627"/>
            <a:ext cx="2496984" cy="1005840"/>
            <a:chOff x="3578225" y="1146175"/>
            <a:chExt cx="5038725" cy="2111375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6439F781-91DF-5F4B-D7D1-2C6EBD3E51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480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4048F229-639E-6879-0021-46A456978A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4800"/>
            </a:p>
          </p:txBody>
        </p:sp>
      </p:grpSp>
    </p:spTree>
    <p:extLst>
      <p:ext uri="{BB962C8B-B14F-4D97-AF65-F5344CB8AC3E}">
        <p14:creationId xmlns:p14="http://schemas.microsoft.com/office/powerpoint/2010/main" val="15030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493"/>
    </mc:Choice>
    <mc:Fallback xmlns="">
      <p:transition spd="slow" advTm="45493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gOES HERE LOREM IPSUM DOLOR.">
            <a:extLst>
              <a:ext uri="{FF2B5EF4-FFF2-40B4-BE49-F238E27FC236}">
                <a16:creationId xmlns:a16="http://schemas.microsoft.com/office/drawing/2014/main" id="{6E8CC6BE-9782-6FF5-E942-7EBADDF998C2}"/>
              </a:ext>
            </a:extLst>
          </p:cNvPr>
          <p:cNvSpPr txBox="1"/>
          <p:nvPr/>
        </p:nvSpPr>
        <p:spPr>
          <a:xfrm>
            <a:off x="5652655" y="334727"/>
            <a:ext cx="10521519" cy="8643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50800" tIns="50800" rIns="50800" bIns="50800" numCol="1" anchor="t">
            <a:spAutoFit/>
          </a:bodyPr>
          <a:lstStyle>
            <a:lvl1pPr algn="l">
              <a:lnSpc>
                <a:spcPct val="90000"/>
              </a:lnSpc>
              <a:defRPr sz="5500" cap="all">
                <a:solidFill>
                  <a:srgbClr val="791633"/>
                </a:solidFill>
                <a:latin typeface="Proxima Nova Th"/>
                <a:ea typeface="Proxima Nova Th"/>
                <a:cs typeface="Proxima Nova Th"/>
                <a:sym typeface="Proxima Nova Extrabold"/>
              </a:defRPr>
            </a:lvl1pPr>
          </a:lstStyle>
          <a:p>
            <a:pPr algn="ctr"/>
            <a:r>
              <a:rPr lang="en-US" b="1" dirty="0">
                <a:solidFill>
                  <a:srgbClr val="840032"/>
                </a:solidFill>
                <a:latin typeface="Helvetica" pitchFamily="2" charset="0"/>
              </a:rPr>
              <a:t>Conclusion</a:t>
            </a:r>
            <a:endParaRPr lang="en-US" dirty="0">
              <a:solidFill>
                <a:srgbClr val="840032"/>
              </a:solidFill>
              <a:latin typeface="Helvetica" pitchFamily="2" charset="0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2CC10080-6EFC-707A-FC00-E49F4420D3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1974458"/>
              </p:ext>
            </p:extLst>
          </p:nvPr>
        </p:nvGraphicFramePr>
        <p:xfrm>
          <a:off x="869795" y="2292096"/>
          <a:ext cx="16236176" cy="11323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he American university of beirut: Challenges and opportunities.">
            <a:extLst>
              <a:ext uri="{FF2B5EF4-FFF2-40B4-BE49-F238E27FC236}">
                <a16:creationId xmlns:a16="http://schemas.microsoft.com/office/drawing/2014/main" id="{598D677C-FD86-90EB-E607-541032D3496C}"/>
              </a:ext>
            </a:extLst>
          </p:cNvPr>
          <p:cNvSpPr txBox="1"/>
          <p:nvPr/>
        </p:nvSpPr>
        <p:spPr>
          <a:xfrm>
            <a:off x="16235220" y="362402"/>
            <a:ext cx="6406857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>
              <a:defRPr sz="2300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en-US" sz="2000" dirty="0"/>
              <a:t>Are We There Yet?</a:t>
            </a:r>
          </a:p>
          <a:p>
            <a:pPr algn="l">
              <a:defRPr sz="2300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en-US" sz="2000" dirty="0"/>
              <a:t>Predicting if Executing Applications are Near Completion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CA6C207-0BBA-FB16-95D7-9C2410FF7A7E}"/>
              </a:ext>
            </a:extLst>
          </p:cNvPr>
          <p:cNvGrpSpPr>
            <a:grpSpLocks noChangeAspect="1"/>
          </p:cNvGrpSpPr>
          <p:nvPr/>
        </p:nvGrpSpPr>
        <p:grpSpPr>
          <a:xfrm>
            <a:off x="5836039" y="577627"/>
            <a:ext cx="2496984" cy="1005840"/>
            <a:chOff x="3578225" y="1146175"/>
            <a:chExt cx="5038725" cy="2111375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4B8C02E-9AEA-7F45-3070-FC99429531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480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B721E936-5237-C2F9-8E3B-A63B0A3509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4800"/>
            </a:p>
          </p:txBody>
        </p:sp>
      </p:grpSp>
    </p:spTree>
    <p:extLst>
      <p:ext uri="{BB962C8B-B14F-4D97-AF65-F5344CB8AC3E}">
        <p14:creationId xmlns:p14="http://schemas.microsoft.com/office/powerpoint/2010/main" val="347462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781"/>
    </mc:Choice>
    <mc:Fallback xmlns="">
      <p:transition spd="slow" advTm="7778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73E134FC-F1EF-30CE-D44D-6042A877D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gOES HERE LOREM IPSUM DOLOR.">
            <a:extLst>
              <a:ext uri="{FF2B5EF4-FFF2-40B4-BE49-F238E27FC236}">
                <a16:creationId xmlns:a16="http://schemas.microsoft.com/office/drawing/2014/main" id="{8A55E74D-BBF7-1A0E-06AE-F0F30894169E}"/>
              </a:ext>
            </a:extLst>
          </p:cNvPr>
          <p:cNvSpPr txBox="1"/>
          <p:nvPr/>
        </p:nvSpPr>
        <p:spPr>
          <a:xfrm>
            <a:off x="5652655" y="334727"/>
            <a:ext cx="10521519" cy="8643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50800" tIns="50800" rIns="50800" bIns="50800" numCol="1" anchor="t">
            <a:spAutoFit/>
          </a:bodyPr>
          <a:lstStyle>
            <a:lvl1pPr algn="l">
              <a:lnSpc>
                <a:spcPct val="90000"/>
              </a:lnSpc>
              <a:defRPr sz="5500" cap="all">
                <a:solidFill>
                  <a:srgbClr val="791633"/>
                </a:solidFill>
                <a:latin typeface="Proxima Nova Th"/>
                <a:ea typeface="Proxima Nova Th"/>
                <a:cs typeface="Proxima Nova Th"/>
                <a:sym typeface="Proxima Nova Extrabold"/>
              </a:defRPr>
            </a:lvl1pPr>
          </a:lstStyle>
          <a:p>
            <a:pPr algn="ctr"/>
            <a:r>
              <a:rPr lang="en-US" b="1" dirty="0">
                <a:solidFill>
                  <a:srgbClr val="840032"/>
                </a:solidFill>
                <a:latin typeface="Helvetica" pitchFamily="2" charset="0"/>
              </a:rPr>
              <a:t>Conclusion</a:t>
            </a:r>
            <a:endParaRPr lang="en-US" dirty="0">
              <a:solidFill>
                <a:srgbClr val="840032"/>
              </a:solidFill>
              <a:latin typeface="Helvetica" pitchFamily="2" charset="0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E08C0CD3-5A80-C704-F83A-A866908D5478}"/>
              </a:ext>
            </a:extLst>
          </p:cNvPr>
          <p:cNvGraphicFramePr/>
          <p:nvPr/>
        </p:nvGraphicFramePr>
        <p:xfrm>
          <a:off x="869795" y="2292096"/>
          <a:ext cx="16236176" cy="11323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he American university of beirut: Challenges and opportunities.">
            <a:extLst>
              <a:ext uri="{FF2B5EF4-FFF2-40B4-BE49-F238E27FC236}">
                <a16:creationId xmlns:a16="http://schemas.microsoft.com/office/drawing/2014/main" id="{A5CCA0A5-3BEE-D8C8-1689-7708128FB170}"/>
              </a:ext>
            </a:extLst>
          </p:cNvPr>
          <p:cNvSpPr txBox="1"/>
          <p:nvPr/>
        </p:nvSpPr>
        <p:spPr>
          <a:xfrm>
            <a:off x="16235220" y="362402"/>
            <a:ext cx="6406857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>
              <a:defRPr sz="2300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en-US" sz="2000" dirty="0"/>
              <a:t>Are We There Yet?</a:t>
            </a:r>
          </a:p>
          <a:p>
            <a:pPr algn="l">
              <a:defRPr sz="2300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en-US" sz="2000" dirty="0"/>
              <a:t>Predicting if Executing Applications are Near Completion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FC68A89-065B-6746-3929-372833D96880}"/>
              </a:ext>
            </a:extLst>
          </p:cNvPr>
          <p:cNvGrpSpPr>
            <a:grpSpLocks noChangeAspect="1"/>
          </p:cNvGrpSpPr>
          <p:nvPr/>
        </p:nvGrpSpPr>
        <p:grpSpPr>
          <a:xfrm>
            <a:off x="5836039" y="577627"/>
            <a:ext cx="2496984" cy="1005840"/>
            <a:chOff x="3578225" y="1146175"/>
            <a:chExt cx="5038725" cy="2111375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ADB51686-1248-3916-5E39-B0A5BC6252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480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B1AE32E7-DEF7-47AC-9E11-552FF8D5E6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4800"/>
            </a:p>
          </p:txBody>
        </p:sp>
      </p:grpSp>
    </p:spTree>
    <p:extLst>
      <p:ext uri="{BB962C8B-B14F-4D97-AF65-F5344CB8AC3E}">
        <p14:creationId xmlns:p14="http://schemas.microsoft.com/office/powerpoint/2010/main" val="26409689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318C5D-27B6-F907-35DF-4B39B556CE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e American university of beirut:…">
            <a:extLst>
              <a:ext uri="{FF2B5EF4-FFF2-40B4-BE49-F238E27FC236}">
                <a16:creationId xmlns:a16="http://schemas.microsoft.com/office/drawing/2014/main" id="{587AE189-5814-A290-383C-DDC8ACFC91FF}"/>
              </a:ext>
            </a:extLst>
          </p:cNvPr>
          <p:cNvSpPr txBox="1"/>
          <p:nvPr/>
        </p:nvSpPr>
        <p:spPr>
          <a:xfrm>
            <a:off x="1639412" y="5395671"/>
            <a:ext cx="20398740" cy="1352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marL="0" marR="0" lvl="0" indent="0" algn="l" defTabSz="2438338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1" cap="all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kumimoji="0" lang="en-US" sz="4500" b="1" i="0" u="none" strike="noStrike" kern="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  <a:sym typeface="Proxima Nova"/>
              </a:rPr>
              <a:t>ARE WE THERE YET? </a:t>
            </a:r>
          </a:p>
          <a:p>
            <a:pPr marL="0" marR="0" lvl="0" indent="0" algn="l" defTabSz="2438338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1" cap="all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kumimoji="0" lang="en-US" sz="4500" b="1" i="0" u="none" strike="noStrike" kern="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  <a:sym typeface="Proxima Nova"/>
              </a:rPr>
              <a:t>Predicting if Executing Applications are Near Completion</a:t>
            </a:r>
            <a:endParaRPr kumimoji="0" sz="4500" b="1" i="0" u="none" strike="noStrike" kern="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itchFamily="2" charset="0"/>
              <a:sym typeface="Proxima Nova"/>
            </a:endParaRPr>
          </a:p>
        </p:txBody>
      </p:sp>
      <p:sp>
        <p:nvSpPr>
          <p:cNvPr id="3" name="Fadlo R. Khuri, MD">
            <a:extLst>
              <a:ext uri="{FF2B5EF4-FFF2-40B4-BE49-F238E27FC236}">
                <a16:creationId xmlns:a16="http://schemas.microsoft.com/office/drawing/2014/main" id="{E57F0C27-5A11-7F77-B229-E472285ED7A1}"/>
              </a:ext>
            </a:extLst>
          </p:cNvPr>
          <p:cNvSpPr txBox="1"/>
          <p:nvPr/>
        </p:nvSpPr>
        <p:spPr>
          <a:xfrm>
            <a:off x="1639412" y="6924194"/>
            <a:ext cx="20146524" cy="261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 defTabSz="457200">
              <a:defRPr sz="3500">
                <a:solidFill>
                  <a:srgbClr val="FFFFFF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  <a:sym typeface="Proxima Nova Semibold"/>
              </a:rPr>
              <a:t>Mohammad Sonji</a:t>
            </a:r>
            <a:r>
              <a:rPr kumimoji="0" lang="en-US" sz="3500" b="0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  <a:sym typeface="Proxima Nova Semibold"/>
              </a:rPr>
              <a:t>1</a:t>
            </a:r>
            <a:r>
              <a:rPr kumimoji="0" lang="en-US" sz="3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  <a:sym typeface="Proxima Nova Semibold"/>
              </a:rPr>
              <a:t>, Mohammed Baydoun</a:t>
            </a:r>
            <a:r>
              <a:rPr kumimoji="0" lang="en-US" sz="3500" b="0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  <a:sym typeface="Proxima Nova Semibold"/>
              </a:rPr>
              <a:t>1</a:t>
            </a:r>
            <a:r>
              <a:rPr kumimoji="0" lang="en-US" sz="3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  <a:sym typeface="Proxima Nova Semibold"/>
              </a:rPr>
              <a:t>, Safaa Diab</a:t>
            </a:r>
            <a:r>
              <a:rPr kumimoji="0" lang="en-US" sz="3500" b="0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  <a:sym typeface="Proxima Nova Semibold"/>
              </a:rPr>
              <a:t>1</a:t>
            </a:r>
            <a:r>
              <a:rPr kumimoji="0" lang="en-US" sz="3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  <a:sym typeface="Proxima Nova Semibold"/>
              </a:rPr>
              <a:t>, Amir Nassereldine</a:t>
            </a:r>
            <a:r>
              <a:rPr kumimoji="0" lang="en-US" sz="3500" b="0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  <a:sym typeface="Proxima Nova Semibold"/>
              </a:rPr>
              <a:t>1</a:t>
            </a:r>
            <a:r>
              <a:rPr kumimoji="0" lang="en-US" sz="3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  <a:sym typeface="Proxima Nova Semibold"/>
              </a:rPr>
              <a:t>, Pedro Bruel</a:t>
            </a:r>
            <a:r>
              <a:rPr kumimoji="0" lang="en-US" sz="3500" b="0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  <a:sym typeface="Proxima Nova Semibold"/>
              </a:rPr>
              <a:t>2</a:t>
            </a:r>
            <a:r>
              <a:rPr kumimoji="0" lang="en-US" sz="3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  <a:sym typeface="Proxima Nova Semibold"/>
              </a:rPr>
              <a:t>, Aditya Dhakal</a:t>
            </a:r>
            <a:r>
              <a:rPr kumimoji="0" lang="en-US" sz="3500" b="0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  <a:sym typeface="Proxima Nova Semibold"/>
              </a:rPr>
              <a:t>2</a:t>
            </a:r>
            <a:r>
              <a:rPr kumimoji="0" lang="en-US" sz="3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  <a:sym typeface="Proxima Nova Semibold"/>
              </a:rPr>
              <a:t>, Rolando Pablo Hong Enriquez</a:t>
            </a:r>
            <a:r>
              <a:rPr kumimoji="0" lang="en-US" sz="3500" b="0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  <a:sym typeface="Proxima Nova Semibold"/>
              </a:rPr>
              <a:t>2</a:t>
            </a:r>
            <a:r>
              <a:rPr kumimoji="0" lang="en-US" sz="3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  <a:sym typeface="Proxima Nova Semibold"/>
              </a:rPr>
              <a:t>, Gourav Rattihalli</a:t>
            </a:r>
            <a:r>
              <a:rPr kumimoji="0" lang="en-US" sz="3500" b="0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  <a:sym typeface="Proxima Nova Semibold"/>
              </a:rPr>
              <a:t>2</a:t>
            </a:r>
            <a:r>
              <a:rPr kumimoji="0" lang="en-US" sz="3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  <a:sym typeface="Proxima Nova Semibold"/>
              </a:rPr>
              <a:t>, </a:t>
            </a:r>
            <a:r>
              <a:rPr kumimoji="0" lang="en-US" sz="3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xima Nova Lt"/>
                <a:sym typeface="Proxima Nova Semibold"/>
              </a:rPr>
              <a:t>Diman Zad Tootaghaj</a:t>
            </a:r>
            <a:r>
              <a:rPr kumimoji="0" lang="en-US" sz="3500" b="0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xima Nova Lt"/>
                <a:sym typeface="Proxima Nova Semibold"/>
              </a:rPr>
              <a:t>2</a:t>
            </a:r>
            <a:r>
              <a:rPr kumimoji="0" lang="en-US" sz="3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  <a:sym typeface="Proxima Nova Semibold"/>
              </a:rPr>
              <a:t>, Gallig Renaud</a:t>
            </a:r>
            <a:r>
              <a:rPr kumimoji="0" lang="en-US" sz="3500" b="0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  <a:sym typeface="Proxima Nova Semibold"/>
              </a:rPr>
              <a:t>2</a:t>
            </a:r>
            <a:r>
              <a:rPr kumimoji="0" lang="en-US" sz="3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  <a:sym typeface="Proxima Nova Semibold"/>
              </a:rPr>
              <a:t>, Barbara Chapman</a:t>
            </a:r>
            <a:r>
              <a:rPr kumimoji="0" lang="en-US" sz="3500" b="0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  <a:sym typeface="Proxima Nova Semibold"/>
              </a:rPr>
              <a:t>2</a:t>
            </a:r>
            <a:r>
              <a:rPr kumimoji="0" lang="en-US" sz="3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  <a:sym typeface="Proxima Nova Semibold"/>
              </a:rPr>
              <a:t>, Fatima K. Abu Salem</a:t>
            </a:r>
            <a:r>
              <a:rPr kumimoji="0" lang="en-US" sz="3500" b="0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  <a:sym typeface="Proxima Nova Semibold"/>
              </a:rPr>
              <a:t>1</a:t>
            </a:r>
            <a:r>
              <a:rPr kumimoji="0" lang="en-US" sz="3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  <a:sym typeface="Proxima Nova Semibold"/>
              </a:rPr>
              <a:t>, Eitan Frachtenberg</a:t>
            </a:r>
            <a:r>
              <a:rPr kumimoji="0" lang="en-US" sz="3500" b="0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  <a:sym typeface="Proxima Nova Semibold"/>
              </a:rPr>
              <a:t>2</a:t>
            </a:r>
            <a:r>
              <a:rPr kumimoji="0" lang="en-US" sz="3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  <a:sym typeface="Proxima Nova Semibold"/>
              </a:rPr>
              <a:t>, Dejan Milojicic</a:t>
            </a:r>
            <a:r>
              <a:rPr kumimoji="0" lang="en-US" sz="3500" b="0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  <a:sym typeface="Proxima Nova Semibold"/>
              </a:rPr>
              <a:t>2</a:t>
            </a:r>
            <a:r>
              <a:rPr kumimoji="0" lang="en-US" sz="3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  <a:sym typeface="Proxima Nova Semibold"/>
              </a:rPr>
              <a:t>, Izzat El Hajj</a:t>
            </a:r>
            <a:r>
              <a:rPr kumimoji="0" lang="en-US" sz="3500" b="0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  <a:sym typeface="Proxima Nova Semibold"/>
              </a:rPr>
              <a:t>1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00" b="0" i="0" u="none" strike="noStrike" kern="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itchFamily="2" charset="0"/>
              <a:sym typeface="Proxima Nova Semibold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  <a:sym typeface="Proxima Nova Semibold"/>
              </a:rPr>
              <a:t>1</a:t>
            </a:r>
            <a:r>
              <a:rPr kumimoji="0" lang="en-US" sz="3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  <a:sym typeface="Proxima Nova Semibold"/>
              </a:rPr>
              <a:t>AUB – </a:t>
            </a:r>
            <a:r>
              <a:rPr kumimoji="0" lang="en-US" sz="3500" b="0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  <a:sym typeface="Proxima Nova Semibold"/>
              </a:rPr>
              <a:t>2</a:t>
            </a:r>
            <a:r>
              <a:rPr kumimoji="0" lang="en-US" sz="3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  <a:sym typeface="Proxima Nova Semibold"/>
              </a:rPr>
              <a:t>HPE</a:t>
            </a:r>
          </a:p>
        </p:txBody>
      </p:sp>
      <p:sp>
        <p:nvSpPr>
          <p:cNvPr id="4" name="Board of Trustees - August 16, 2022">
            <a:extLst>
              <a:ext uri="{FF2B5EF4-FFF2-40B4-BE49-F238E27FC236}">
                <a16:creationId xmlns:a16="http://schemas.microsoft.com/office/drawing/2014/main" id="{6BB57AB1-01FF-C621-6E0A-FE9EA1A7DA43}"/>
              </a:ext>
            </a:extLst>
          </p:cNvPr>
          <p:cNvSpPr txBox="1"/>
          <p:nvPr/>
        </p:nvSpPr>
        <p:spPr>
          <a:xfrm>
            <a:off x="1765523" y="9804144"/>
            <a:ext cx="12373580" cy="518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0" marR="0" lvl="0" indent="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xima Nova Rg"/>
                <a:sym typeface="Proxima Nova"/>
              </a:rPr>
              <a:t>The 17th ACM/SPEC International Conference on Performance Engineering (ICPE)</a:t>
            </a:r>
            <a:endParaRPr kumimoji="0" sz="27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itchFamily="2" charset="0"/>
              <a:sym typeface="Proxima Nova"/>
            </a:endParaRPr>
          </a:p>
        </p:txBody>
      </p:sp>
      <p:sp>
        <p:nvSpPr>
          <p:cNvPr id="5" name="Office of the President  |  American University of Beirut">
            <a:extLst>
              <a:ext uri="{FF2B5EF4-FFF2-40B4-BE49-F238E27FC236}">
                <a16:creationId xmlns:a16="http://schemas.microsoft.com/office/drawing/2014/main" id="{165C300A-DA82-CFEC-A433-B534D679A93C}"/>
              </a:ext>
            </a:extLst>
          </p:cNvPr>
          <p:cNvSpPr txBox="1"/>
          <p:nvPr/>
        </p:nvSpPr>
        <p:spPr>
          <a:xfrm>
            <a:off x="1774234" y="10303138"/>
            <a:ext cx="2006960" cy="518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457200">
              <a:defRPr sz="2700">
                <a:solidFill>
                  <a:srgbClr val="FFFFFF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  <a:sym typeface="Proxima Nova"/>
              </a:rPr>
              <a:t>May 8, 2026</a:t>
            </a:r>
          </a:p>
        </p:txBody>
      </p:sp>
      <p:sp>
        <p:nvSpPr>
          <p:cNvPr id="6" name="Line">
            <a:extLst>
              <a:ext uri="{FF2B5EF4-FFF2-40B4-BE49-F238E27FC236}">
                <a16:creationId xmlns:a16="http://schemas.microsoft.com/office/drawing/2014/main" id="{D1F38DCE-C834-18CD-C15C-1B741D0B58B3}"/>
              </a:ext>
            </a:extLst>
          </p:cNvPr>
          <p:cNvSpPr/>
          <p:nvPr/>
        </p:nvSpPr>
        <p:spPr>
          <a:xfrm>
            <a:off x="1783482" y="9628170"/>
            <a:ext cx="8131228" cy="0"/>
          </a:xfrm>
          <a:prstGeom prst="line">
            <a:avLst/>
          </a:prstGeom>
          <a:ln w="25400" cap="rnd">
            <a:solidFill>
              <a:srgbClr val="FFFFFF">
                <a:alpha val="66798"/>
              </a:srgbClr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DF9DB0-1218-8C42-B6E2-B4A0E549E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1999" y="6858001"/>
            <a:ext cx="6" cy="2"/>
          </a:xfrm>
          <a:prstGeom prst="rect">
            <a:avLst/>
          </a:prstGeom>
        </p:spPr>
      </p:pic>
      <p:sp>
        <p:nvSpPr>
          <p:cNvPr id="7" name="Thank you.">
            <a:extLst>
              <a:ext uri="{FF2B5EF4-FFF2-40B4-BE49-F238E27FC236}">
                <a16:creationId xmlns:a16="http://schemas.microsoft.com/office/drawing/2014/main" id="{7F9D5879-5A8C-0A0D-24F9-1BE009B75364}"/>
              </a:ext>
            </a:extLst>
          </p:cNvPr>
          <p:cNvSpPr txBox="1"/>
          <p:nvPr/>
        </p:nvSpPr>
        <p:spPr>
          <a:xfrm>
            <a:off x="15648344" y="12009952"/>
            <a:ext cx="8133347" cy="729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lnSpc>
                <a:spcPct val="90000"/>
              </a:lnSpc>
              <a:defRPr sz="4500" b="1" cap="all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</a:lstStyle>
          <a:p>
            <a:pPr algn="ctr"/>
            <a:r>
              <a:rPr>
                <a:latin typeface="Helvetica" pitchFamily="2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56812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541">
        <p:fade/>
      </p:transition>
    </mc:Choice>
    <mc:Fallback xmlns="">
      <p:transition spd="med" advTm="3541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he American university of beirut: Challenges and opportunities.">
            <a:extLst>
              <a:ext uri="{FF2B5EF4-FFF2-40B4-BE49-F238E27FC236}">
                <a16:creationId xmlns:a16="http://schemas.microsoft.com/office/drawing/2014/main" id="{1789C50B-A9C5-7865-B0C0-422CFDC410EC}"/>
              </a:ext>
            </a:extLst>
          </p:cNvPr>
          <p:cNvSpPr txBox="1"/>
          <p:nvPr/>
        </p:nvSpPr>
        <p:spPr>
          <a:xfrm>
            <a:off x="16235220" y="362402"/>
            <a:ext cx="6406857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>
              <a:defRPr sz="2300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en-US" sz="2000" dirty="0"/>
              <a:t>Are We There Yet?</a:t>
            </a:r>
          </a:p>
          <a:p>
            <a:pPr algn="l">
              <a:defRPr sz="2300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en-US" sz="2000" dirty="0"/>
              <a:t>Predicting if Executing Applications are Near Completion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09EF402-0C2D-B563-5485-1AD4FCA923D5}"/>
              </a:ext>
            </a:extLst>
          </p:cNvPr>
          <p:cNvGrpSpPr/>
          <p:nvPr/>
        </p:nvGrpSpPr>
        <p:grpSpPr>
          <a:xfrm>
            <a:off x="1138278" y="4009712"/>
            <a:ext cx="22107443" cy="1914990"/>
            <a:chOff x="1138278" y="10117116"/>
            <a:chExt cx="22107443" cy="1914990"/>
          </a:xfrm>
          <a:solidFill>
            <a:srgbClr val="910030"/>
          </a:solidFill>
        </p:grpSpPr>
        <p:sp>
          <p:nvSpPr>
            <p:cNvPr id="15" name="Arrow: Notched Right 14">
              <a:extLst>
                <a:ext uri="{FF2B5EF4-FFF2-40B4-BE49-F238E27FC236}">
                  <a16:creationId xmlns:a16="http://schemas.microsoft.com/office/drawing/2014/main" id="{9C9A8355-FB55-ADB4-B94D-F5963742A7F1}"/>
                </a:ext>
              </a:extLst>
            </p:cNvPr>
            <p:cNvSpPr/>
            <p:nvPr/>
          </p:nvSpPr>
          <p:spPr>
            <a:xfrm>
              <a:off x="1138278" y="10117116"/>
              <a:ext cx="22107443" cy="1914990"/>
            </a:xfrm>
            <a:prstGeom prst="notchedRightArrow">
              <a:avLst/>
            </a:prstGeom>
            <a:grpFill/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C253ABD-71DF-98D5-A4F7-C0CE625674F5}"/>
                </a:ext>
              </a:extLst>
            </p:cNvPr>
            <p:cNvSpPr/>
            <p:nvPr/>
          </p:nvSpPr>
          <p:spPr>
            <a:xfrm>
              <a:off x="2493523" y="10836027"/>
              <a:ext cx="482160" cy="478747"/>
            </a:xfrm>
            <a:prstGeom prst="ellipse">
              <a:avLst/>
            </a:prstGeom>
            <a:solidFill>
              <a:srgbClr val="92929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C7C9434-5D6B-BA6A-D62F-AE29496B3B94}"/>
                </a:ext>
              </a:extLst>
            </p:cNvPr>
            <p:cNvSpPr/>
            <p:nvPr/>
          </p:nvSpPr>
          <p:spPr>
            <a:xfrm>
              <a:off x="5836039" y="10835237"/>
              <a:ext cx="478747" cy="47874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6C1EAFB-7C7B-A77A-232D-06E0A3930F10}"/>
                </a:ext>
              </a:extLst>
            </p:cNvPr>
            <p:cNvSpPr/>
            <p:nvPr/>
          </p:nvSpPr>
          <p:spPr>
            <a:xfrm>
              <a:off x="9176848" y="10835237"/>
              <a:ext cx="478747" cy="47874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EBEE63E-6348-C6CF-5737-8670E6DB1999}"/>
                </a:ext>
              </a:extLst>
            </p:cNvPr>
            <p:cNvSpPr/>
            <p:nvPr/>
          </p:nvSpPr>
          <p:spPr>
            <a:xfrm>
              <a:off x="12517658" y="10835237"/>
              <a:ext cx="478747" cy="47874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C46B3B7-3F03-3BB6-AC21-BF9C4BF75649}"/>
                </a:ext>
              </a:extLst>
            </p:cNvPr>
            <p:cNvSpPr/>
            <p:nvPr/>
          </p:nvSpPr>
          <p:spPr>
            <a:xfrm>
              <a:off x="15858467" y="10835237"/>
              <a:ext cx="478747" cy="47874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D2B4377-5F20-A960-F534-0D752AF44E37}"/>
                </a:ext>
              </a:extLst>
            </p:cNvPr>
            <p:cNvSpPr/>
            <p:nvPr/>
          </p:nvSpPr>
          <p:spPr>
            <a:xfrm>
              <a:off x="19199276" y="10835237"/>
              <a:ext cx="478747" cy="47874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2" name="Scroll: Vertical 21">
            <a:extLst>
              <a:ext uri="{FF2B5EF4-FFF2-40B4-BE49-F238E27FC236}">
                <a16:creationId xmlns:a16="http://schemas.microsoft.com/office/drawing/2014/main" id="{4EF19893-E15E-CA3D-C48D-4A533B3078FF}"/>
              </a:ext>
            </a:extLst>
          </p:cNvPr>
          <p:cNvSpPr/>
          <p:nvPr/>
        </p:nvSpPr>
        <p:spPr>
          <a:xfrm>
            <a:off x="1682504" y="2324746"/>
            <a:ext cx="2104198" cy="2044422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Importance Of Execution Time Estimation</a:t>
            </a:r>
          </a:p>
        </p:txBody>
      </p:sp>
      <p:graphicFrame>
        <p:nvGraphicFramePr>
          <p:cNvPr id="28" name="Diagram 27">
            <a:extLst>
              <a:ext uri="{FF2B5EF4-FFF2-40B4-BE49-F238E27FC236}">
                <a16:creationId xmlns:a16="http://schemas.microsoft.com/office/drawing/2014/main" id="{F9AADDF2-0491-0D71-9BDA-04A676EEF9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02155"/>
              </p:ext>
            </p:extLst>
          </p:nvPr>
        </p:nvGraphicFramePr>
        <p:xfrm>
          <a:off x="2366735" y="5095593"/>
          <a:ext cx="17779562" cy="8535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143E734E-EDEA-261D-2FD8-A2A4CE4F2E43}"/>
              </a:ext>
            </a:extLst>
          </p:cNvPr>
          <p:cNvSpPr txBox="1"/>
          <p:nvPr/>
        </p:nvSpPr>
        <p:spPr>
          <a:xfrm>
            <a:off x="15946883" y="12357790"/>
            <a:ext cx="74622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/>
              <a:t>Execution Time Estimation </a:t>
            </a:r>
            <a:r>
              <a:rPr lang="en-US">
                <a:sym typeface="Wingdings" panose="05000000000000000000" pitchFamily="2" charset="2"/>
              </a:rPr>
              <a:t> Quite complicated!</a:t>
            </a:r>
            <a:endParaRPr lang="en-US"/>
          </a:p>
        </p:txBody>
      </p:sp>
      <p:pic>
        <p:nvPicPr>
          <p:cNvPr id="32" name="Graphic 31" descr="Warning with solid fill">
            <a:extLst>
              <a:ext uri="{FF2B5EF4-FFF2-40B4-BE49-F238E27FC236}">
                <a16:creationId xmlns:a16="http://schemas.microsoft.com/office/drawing/2014/main" id="{9D8BA166-2034-C18F-DB07-85B6BFE0E3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576711" y="12131422"/>
            <a:ext cx="914400" cy="914400"/>
          </a:xfrm>
          <a:prstGeom prst="rect">
            <a:avLst/>
          </a:prstGeom>
        </p:spPr>
      </p:pic>
      <p:sp>
        <p:nvSpPr>
          <p:cNvPr id="2" name="TITLE gOES HERE LOREM IPSUM DOLOR.">
            <a:extLst>
              <a:ext uri="{FF2B5EF4-FFF2-40B4-BE49-F238E27FC236}">
                <a16:creationId xmlns:a16="http://schemas.microsoft.com/office/drawing/2014/main" id="{2FA6131B-B188-2C37-708E-2ECEFE62EF32}"/>
              </a:ext>
            </a:extLst>
          </p:cNvPr>
          <p:cNvSpPr txBox="1"/>
          <p:nvPr/>
        </p:nvSpPr>
        <p:spPr>
          <a:xfrm>
            <a:off x="10215395" y="216208"/>
            <a:ext cx="3953208" cy="8643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50800" tIns="50800" rIns="50800" bIns="50800" numCol="1" anchor="t">
            <a:spAutoFit/>
          </a:bodyPr>
          <a:lstStyle>
            <a:lvl1pPr algn="l">
              <a:lnSpc>
                <a:spcPct val="90000"/>
              </a:lnSpc>
              <a:defRPr sz="5500" cap="all">
                <a:solidFill>
                  <a:srgbClr val="791633"/>
                </a:solidFill>
                <a:latin typeface="Proxima Nova Th"/>
                <a:ea typeface="Proxima Nova Th"/>
                <a:cs typeface="Proxima Nova Th"/>
                <a:sym typeface="Proxima Nova Extrabold"/>
              </a:defRPr>
            </a:lvl1pPr>
          </a:lstStyle>
          <a:p>
            <a:pPr algn="ctr"/>
            <a:r>
              <a:rPr lang="en-US" b="1" dirty="0">
                <a:solidFill>
                  <a:srgbClr val="840032"/>
                </a:solidFill>
                <a:latin typeface="Helvetica" pitchFamily="2" charset="0"/>
              </a:rPr>
              <a:t>Overview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53318B0-4800-FC94-A9F8-905AD71B89BA}"/>
              </a:ext>
            </a:extLst>
          </p:cNvPr>
          <p:cNvGrpSpPr>
            <a:grpSpLocks noChangeAspect="1"/>
          </p:cNvGrpSpPr>
          <p:nvPr/>
        </p:nvGrpSpPr>
        <p:grpSpPr>
          <a:xfrm>
            <a:off x="5836039" y="577627"/>
            <a:ext cx="2496984" cy="1005840"/>
            <a:chOff x="3578225" y="1146175"/>
            <a:chExt cx="5038725" cy="2111375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F0F7648B-6728-BE7F-16B7-9A8C6F1637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480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3EADFE51-056C-E20D-3F42-87DDBE85BC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4800"/>
            </a:p>
          </p:txBody>
        </p:sp>
      </p:grpSp>
    </p:spTree>
    <p:extLst>
      <p:ext uri="{BB962C8B-B14F-4D97-AF65-F5344CB8AC3E}">
        <p14:creationId xmlns:p14="http://schemas.microsoft.com/office/powerpoint/2010/main" val="257604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536"/>
    </mc:Choice>
    <mc:Fallback xmlns="">
      <p:transition spd="slow" advTm="6153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309EF402-0C2D-B563-5485-1AD4FCA923D5}"/>
              </a:ext>
            </a:extLst>
          </p:cNvPr>
          <p:cNvGrpSpPr/>
          <p:nvPr/>
        </p:nvGrpSpPr>
        <p:grpSpPr>
          <a:xfrm>
            <a:off x="1138278" y="4009712"/>
            <a:ext cx="22107443" cy="1914990"/>
            <a:chOff x="1138278" y="10117116"/>
            <a:chExt cx="22107443" cy="1914990"/>
          </a:xfrm>
          <a:solidFill>
            <a:srgbClr val="910030"/>
          </a:solidFill>
        </p:grpSpPr>
        <p:sp>
          <p:nvSpPr>
            <p:cNvPr id="15" name="Arrow: Notched Right 14">
              <a:extLst>
                <a:ext uri="{FF2B5EF4-FFF2-40B4-BE49-F238E27FC236}">
                  <a16:creationId xmlns:a16="http://schemas.microsoft.com/office/drawing/2014/main" id="{9C9A8355-FB55-ADB4-B94D-F5963742A7F1}"/>
                </a:ext>
              </a:extLst>
            </p:cNvPr>
            <p:cNvSpPr/>
            <p:nvPr/>
          </p:nvSpPr>
          <p:spPr>
            <a:xfrm>
              <a:off x="1138278" y="10117116"/>
              <a:ext cx="22107443" cy="1914990"/>
            </a:xfrm>
            <a:prstGeom prst="notchedRightArrow">
              <a:avLst/>
            </a:prstGeom>
            <a:grpFill/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C253ABD-71DF-98D5-A4F7-C0CE625674F5}"/>
                </a:ext>
              </a:extLst>
            </p:cNvPr>
            <p:cNvSpPr/>
            <p:nvPr/>
          </p:nvSpPr>
          <p:spPr>
            <a:xfrm>
              <a:off x="2493523" y="10836027"/>
              <a:ext cx="482160" cy="478747"/>
            </a:xfrm>
            <a:prstGeom prst="ellipse">
              <a:avLst/>
            </a:prstGeom>
            <a:solidFill>
              <a:srgbClr val="92929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C7C9434-5D6B-BA6A-D62F-AE29496B3B94}"/>
                </a:ext>
              </a:extLst>
            </p:cNvPr>
            <p:cNvSpPr/>
            <p:nvPr/>
          </p:nvSpPr>
          <p:spPr>
            <a:xfrm>
              <a:off x="5836039" y="10835237"/>
              <a:ext cx="478747" cy="478747"/>
            </a:xfrm>
            <a:prstGeom prst="ellipse">
              <a:avLst/>
            </a:prstGeom>
            <a:solidFill>
              <a:srgbClr val="92929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6C1EAFB-7C7B-A77A-232D-06E0A3930F10}"/>
                </a:ext>
              </a:extLst>
            </p:cNvPr>
            <p:cNvSpPr/>
            <p:nvPr/>
          </p:nvSpPr>
          <p:spPr>
            <a:xfrm>
              <a:off x="9176848" y="10835237"/>
              <a:ext cx="478747" cy="47874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EBEE63E-6348-C6CF-5737-8670E6DB1999}"/>
                </a:ext>
              </a:extLst>
            </p:cNvPr>
            <p:cNvSpPr/>
            <p:nvPr/>
          </p:nvSpPr>
          <p:spPr>
            <a:xfrm>
              <a:off x="12517658" y="10835237"/>
              <a:ext cx="478747" cy="47874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C46B3B7-3F03-3BB6-AC21-BF9C4BF75649}"/>
                </a:ext>
              </a:extLst>
            </p:cNvPr>
            <p:cNvSpPr/>
            <p:nvPr/>
          </p:nvSpPr>
          <p:spPr>
            <a:xfrm>
              <a:off x="15858467" y="10835237"/>
              <a:ext cx="478747" cy="47874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D2B4377-5F20-A960-F534-0D752AF44E37}"/>
                </a:ext>
              </a:extLst>
            </p:cNvPr>
            <p:cNvSpPr/>
            <p:nvPr/>
          </p:nvSpPr>
          <p:spPr>
            <a:xfrm>
              <a:off x="19199276" y="10835237"/>
              <a:ext cx="478747" cy="47874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2" name="Scroll: Vertical 21">
            <a:extLst>
              <a:ext uri="{FF2B5EF4-FFF2-40B4-BE49-F238E27FC236}">
                <a16:creationId xmlns:a16="http://schemas.microsoft.com/office/drawing/2014/main" id="{4EF19893-E15E-CA3D-C48D-4A533B3078FF}"/>
              </a:ext>
            </a:extLst>
          </p:cNvPr>
          <p:cNvSpPr/>
          <p:nvPr/>
        </p:nvSpPr>
        <p:spPr>
          <a:xfrm>
            <a:off x="1682504" y="2324746"/>
            <a:ext cx="2104198" cy="2044422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Importance Of Execution Time Estimation</a:t>
            </a:r>
          </a:p>
        </p:txBody>
      </p:sp>
      <p:sp>
        <p:nvSpPr>
          <p:cNvPr id="2" name="Scroll: Vertical 1">
            <a:extLst>
              <a:ext uri="{FF2B5EF4-FFF2-40B4-BE49-F238E27FC236}">
                <a16:creationId xmlns:a16="http://schemas.microsoft.com/office/drawing/2014/main" id="{D052FC1E-B70A-9A23-CC83-D7CD7C33538D}"/>
              </a:ext>
            </a:extLst>
          </p:cNvPr>
          <p:cNvSpPr/>
          <p:nvPr/>
        </p:nvSpPr>
        <p:spPr>
          <a:xfrm>
            <a:off x="5023313" y="2324351"/>
            <a:ext cx="2104198" cy="2044422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Rationale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619E2B-9F0C-782E-B553-4845D440F6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198" y="5883182"/>
            <a:ext cx="13259632" cy="7651801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9B64100-B23F-9AF4-CDB2-BBB54467A0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828266"/>
              </p:ext>
            </p:extLst>
          </p:nvPr>
        </p:nvGraphicFramePr>
        <p:xfrm>
          <a:off x="9655595" y="5574289"/>
          <a:ext cx="13644558" cy="7726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gOES HERE LOREM IPSUM DOLOR.">
            <a:extLst>
              <a:ext uri="{FF2B5EF4-FFF2-40B4-BE49-F238E27FC236}">
                <a16:creationId xmlns:a16="http://schemas.microsoft.com/office/drawing/2014/main" id="{85528F36-7833-F736-AE13-D696E205A7A1}"/>
              </a:ext>
            </a:extLst>
          </p:cNvPr>
          <p:cNvSpPr txBox="1"/>
          <p:nvPr/>
        </p:nvSpPr>
        <p:spPr>
          <a:xfrm>
            <a:off x="10215395" y="216208"/>
            <a:ext cx="3953208" cy="8643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50800" tIns="50800" rIns="50800" bIns="50800" numCol="1" anchor="t">
            <a:spAutoFit/>
          </a:bodyPr>
          <a:lstStyle>
            <a:lvl1pPr algn="l">
              <a:lnSpc>
                <a:spcPct val="90000"/>
              </a:lnSpc>
              <a:defRPr sz="5500" cap="all">
                <a:solidFill>
                  <a:srgbClr val="791633"/>
                </a:solidFill>
                <a:latin typeface="Proxima Nova Th"/>
                <a:ea typeface="Proxima Nova Th"/>
                <a:cs typeface="Proxima Nova Th"/>
                <a:sym typeface="Proxima Nova Extrabold"/>
              </a:defRPr>
            </a:lvl1pPr>
          </a:lstStyle>
          <a:p>
            <a:pPr algn="ctr"/>
            <a:r>
              <a:rPr lang="en-US" b="1" dirty="0">
                <a:solidFill>
                  <a:srgbClr val="840032"/>
                </a:solidFill>
                <a:latin typeface="Helvetica" pitchFamily="2" charset="0"/>
              </a:rPr>
              <a:t>Overview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B92C00-DAB8-9D03-7C4D-ADCFFFD94993}"/>
              </a:ext>
            </a:extLst>
          </p:cNvPr>
          <p:cNvSpPr txBox="1"/>
          <p:nvPr/>
        </p:nvSpPr>
        <p:spPr>
          <a:xfrm>
            <a:off x="10437463" y="2765513"/>
            <a:ext cx="1126429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4800" b="1" dirty="0"/>
              <a:t>Workaround: Near completion prediction</a:t>
            </a:r>
          </a:p>
        </p:txBody>
      </p:sp>
      <p:sp>
        <p:nvSpPr>
          <p:cNvPr id="7" name="The American university of beirut: Challenges and opportunities.">
            <a:extLst>
              <a:ext uri="{FF2B5EF4-FFF2-40B4-BE49-F238E27FC236}">
                <a16:creationId xmlns:a16="http://schemas.microsoft.com/office/drawing/2014/main" id="{0880B16A-43C7-54A4-5C12-C5D4F7052460}"/>
              </a:ext>
            </a:extLst>
          </p:cNvPr>
          <p:cNvSpPr txBox="1"/>
          <p:nvPr/>
        </p:nvSpPr>
        <p:spPr>
          <a:xfrm>
            <a:off x="16235220" y="362402"/>
            <a:ext cx="6406857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>
              <a:defRPr sz="2300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en-US" sz="2000" dirty="0"/>
              <a:t>Are We There Yet?</a:t>
            </a:r>
          </a:p>
          <a:p>
            <a:pPr algn="l">
              <a:defRPr sz="2300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en-US" sz="2000" dirty="0"/>
              <a:t>Predicting if Executing Applications are Near Completion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2498E12-2FBA-1C9D-654A-1F7A6825BEDE}"/>
              </a:ext>
            </a:extLst>
          </p:cNvPr>
          <p:cNvGrpSpPr>
            <a:grpSpLocks noChangeAspect="1"/>
          </p:cNvGrpSpPr>
          <p:nvPr/>
        </p:nvGrpSpPr>
        <p:grpSpPr>
          <a:xfrm>
            <a:off x="5836039" y="577627"/>
            <a:ext cx="2496984" cy="1005840"/>
            <a:chOff x="3578225" y="1146175"/>
            <a:chExt cx="5038725" cy="2111375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310B77F-B3F1-DD5C-1214-A51D3D948A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4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99D487AA-0660-320E-F538-FD9CA8CAB8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4800"/>
            </a:p>
          </p:txBody>
        </p:sp>
      </p:grpSp>
    </p:spTree>
    <p:extLst>
      <p:ext uri="{BB962C8B-B14F-4D97-AF65-F5344CB8AC3E}">
        <p14:creationId xmlns:p14="http://schemas.microsoft.com/office/powerpoint/2010/main" val="410014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541"/>
    </mc:Choice>
    <mc:Fallback xmlns="">
      <p:transition spd="slow" advTm="9154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A9436B3-A486-6B6E-FE39-4FAF592A8C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661DE3C7-C66F-76BA-62EB-D4BEF3519BF2}"/>
              </a:ext>
            </a:extLst>
          </p:cNvPr>
          <p:cNvGrpSpPr/>
          <p:nvPr/>
        </p:nvGrpSpPr>
        <p:grpSpPr>
          <a:xfrm>
            <a:off x="1138278" y="4009712"/>
            <a:ext cx="22107443" cy="1914990"/>
            <a:chOff x="1138278" y="10117116"/>
            <a:chExt cx="22107443" cy="1914990"/>
          </a:xfrm>
          <a:solidFill>
            <a:srgbClr val="910030"/>
          </a:solidFill>
        </p:grpSpPr>
        <p:sp>
          <p:nvSpPr>
            <p:cNvPr id="15" name="Arrow: Notched Right 14">
              <a:extLst>
                <a:ext uri="{FF2B5EF4-FFF2-40B4-BE49-F238E27FC236}">
                  <a16:creationId xmlns:a16="http://schemas.microsoft.com/office/drawing/2014/main" id="{9F636721-695E-0874-E112-259D3750DD0B}"/>
                </a:ext>
              </a:extLst>
            </p:cNvPr>
            <p:cNvSpPr/>
            <p:nvPr/>
          </p:nvSpPr>
          <p:spPr>
            <a:xfrm>
              <a:off x="1138278" y="10117116"/>
              <a:ext cx="22107443" cy="1914990"/>
            </a:xfrm>
            <a:prstGeom prst="notchedRightArrow">
              <a:avLst/>
            </a:prstGeom>
            <a:grpFill/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931E23A-D61E-7DB7-D872-AC8A1F2C4559}"/>
                </a:ext>
              </a:extLst>
            </p:cNvPr>
            <p:cNvSpPr/>
            <p:nvPr/>
          </p:nvSpPr>
          <p:spPr>
            <a:xfrm>
              <a:off x="2493523" y="10836027"/>
              <a:ext cx="482160" cy="478747"/>
            </a:xfrm>
            <a:prstGeom prst="ellipse">
              <a:avLst/>
            </a:prstGeom>
            <a:solidFill>
              <a:srgbClr val="92929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3968629-9080-BD1E-E87A-96F192DB52EA}"/>
                </a:ext>
              </a:extLst>
            </p:cNvPr>
            <p:cNvSpPr/>
            <p:nvPr/>
          </p:nvSpPr>
          <p:spPr>
            <a:xfrm>
              <a:off x="5836039" y="10835237"/>
              <a:ext cx="478747" cy="478747"/>
            </a:xfrm>
            <a:prstGeom prst="ellipse">
              <a:avLst/>
            </a:prstGeom>
            <a:solidFill>
              <a:srgbClr val="92929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8AD8119-B76F-5B92-5EC4-875A7F70D4BB}"/>
                </a:ext>
              </a:extLst>
            </p:cNvPr>
            <p:cNvSpPr/>
            <p:nvPr/>
          </p:nvSpPr>
          <p:spPr>
            <a:xfrm>
              <a:off x="9176848" y="10835237"/>
              <a:ext cx="478747" cy="478747"/>
            </a:xfrm>
            <a:prstGeom prst="ellipse">
              <a:avLst/>
            </a:prstGeom>
            <a:solidFill>
              <a:srgbClr val="92929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7B9C9F9-4709-A478-6150-D1BB72A3A083}"/>
                </a:ext>
              </a:extLst>
            </p:cNvPr>
            <p:cNvSpPr/>
            <p:nvPr/>
          </p:nvSpPr>
          <p:spPr>
            <a:xfrm>
              <a:off x="12517658" y="10835237"/>
              <a:ext cx="478747" cy="47874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FB2597A-D686-CAB9-8E5D-D318D8B51AFB}"/>
                </a:ext>
              </a:extLst>
            </p:cNvPr>
            <p:cNvSpPr/>
            <p:nvPr/>
          </p:nvSpPr>
          <p:spPr>
            <a:xfrm>
              <a:off x="15858467" y="10835237"/>
              <a:ext cx="478747" cy="47874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7D941F5-7A71-347F-EBCB-9848A6551489}"/>
                </a:ext>
              </a:extLst>
            </p:cNvPr>
            <p:cNvSpPr/>
            <p:nvPr/>
          </p:nvSpPr>
          <p:spPr>
            <a:xfrm>
              <a:off x="19199276" y="10835237"/>
              <a:ext cx="478747" cy="47874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2" name="Scroll: Vertical 21">
            <a:extLst>
              <a:ext uri="{FF2B5EF4-FFF2-40B4-BE49-F238E27FC236}">
                <a16:creationId xmlns:a16="http://schemas.microsoft.com/office/drawing/2014/main" id="{E3A5EE74-91C6-D8AF-88E1-60C825C25823}"/>
              </a:ext>
            </a:extLst>
          </p:cNvPr>
          <p:cNvSpPr/>
          <p:nvPr/>
        </p:nvSpPr>
        <p:spPr>
          <a:xfrm>
            <a:off x="1682504" y="2324746"/>
            <a:ext cx="2104198" cy="2044422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Importance Of Execution Time Estimation</a:t>
            </a:r>
          </a:p>
        </p:txBody>
      </p:sp>
      <p:sp>
        <p:nvSpPr>
          <p:cNvPr id="2" name="Scroll: Vertical 1">
            <a:extLst>
              <a:ext uri="{FF2B5EF4-FFF2-40B4-BE49-F238E27FC236}">
                <a16:creationId xmlns:a16="http://schemas.microsoft.com/office/drawing/2014/main" id="{7F4E42C3-659A-0BDC-C3D7-BFEF95287D0D}"/>
              </a:ext>
            </a:extLst>
          </p:cNvPr>
          <p:cNvSpPr/>
          <p:nvPr/>
        </p:nvSpPr>
        <p:spPr>
          <a:xfrm>
            <a:off x="5023313" y="2324351"/>
            <a:ext cx="2104198" cy="2044422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Rationale</a:t>
            </a:r>
          </a:p>
        </p:txBody>
      </p:sp>
      <p:sp>
        <p:nvSpPr>
          <p:cNvPr id="5" name="Scroll: Vertical 4">
            <a:extLst>
              <a:ext uri="{FF2B5EF4-FFF2-40B4-BE49-F238E27FC236}">
                <a16:creationId xmlns:a16="http://schemas.microsoft.com/office/drawing/2014/main" id="{3ECBAE70-20E7-DBAA-B02D-118E6A350959}"/>
              </a:ext>
            </a:extLst>
          </p:cNvPr>
          <p:cNvSpPr/>
          <p:nvPr/>
        </p:nvSpPr>
        <p:spPr>
          <a:xfrm>
            <a:off x="8364122" y="2324351"/>
            <a:ext cx="2104198" cy="2044422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Workflow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FADF55-47E1-9FFF-475A-B39FF9032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5283" y="5420980"/>
            <a:ext cx="14313434" cy="8325253"/>
          </a:xfrm>
          <a:prstGeom prst="rect">
            <a:avLst/>
          </a:prstGeom>
        </p:spPr>
      </p:pic>
      <p:sp>
        <p:nvSpPr>
          <p:cNvPr id="4" name="TITLE gOES HERE LOREM IPSUM DOLOR.">
            <a:extLst>
              <a:ext uri="{FF2B5EF4-FFF2-40B4-BE49-F238E27FC236}">
                <a16:creationId xmlns:a16="http://schemas.microsoft.com/office/drawing/2014/main" id="{9AD3B256-F37A-97C2-8965-E14AC81A4266}"/>
              </a:ext>
            </a:extLst>
          </p:cNvPr>
          <p:cNvSpPr txBox="1"/>
          <p:nvPr/>
        </p:nvSpPr>
        <p:spPr>
          <a:xfrm>
            <a:off x="10215395" y="216208"/>
            <a:ext cx="3953208" cy="8643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50800" tIns="50800" rIns="50800" bIns="50800" numCol="1" anchor="t">
            <a:spAutoFit/>
          </a:bodyPr>
          <a:lstStyle>
            <a:lvl1pPr algn="l">
              <a:lnSpc>
                <a:spcPct val="90000"/>
              </a:lnSpc>
              <a:defRPr sz="5500" cap="all">
                <a:solidFill>
                  <a:srgbClr val="791633"/>
                </a:solidFill>
                <a:latin typeface="Proxima Nova Th"/>
                <a:ea typeface="Proxima Nova Th"/>
                <a:cs typeface="Proxima Nova Th"/>
                <a:sym typeface="Proxima Nova Extrabold"/>
              </a:defRPr>
            </a:lvl1pPr>
          </a:lstStyle>
          <a:p>
            <a:pPr algn="ctr"/>
            <a:r>
              <a:rPr lang="en-US" b="1" dirty="0">
                <a:solidFill>
                  <a:srgbClr val="840032"/>
                </a:solidFill>
                <a:latin typeface="Helvetica" pitchFamily="2" charset="0"/>
              </a:rPr>
              <a:t>Overview</a:t>
            </a:r>
          </a:p>
        </p:txBody>
      </p:sp>
      <p:sp>
        <p:nvSpPr>
          <p:cNvPr id="3" name="The American university of beirut: Challenges and opportunities.">
            <a:extLst>
              <a:ext uri="{FF2B5EF4-FFF2-40B4-BE49-F238E27FC236}">
                <a16:creationId xmlns:a16="http://schemas.microsoft.com/office/drawing/2014/main" id="{B22F89E2-A084-7395-8520-44150465B100}"/>
              </a:ext>
            </a:extLst>
          </p:cNvPr>
          <p:cNvSpPr txBox="1"/>
          <p:nvPr/>
        </p:nvSpPr>
        <p:spPr>
          <a:xfrm>
            <a:off x="16235220" y="362402"/>
            <a:ext cx="6406857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>
              <a:defRPr sz="2300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en-US" sz="2000" dirty="0"/>
              <a:t>Are We There Yet?</a:t>
            </a:r>
          </a:p>
          <a:p>
            <a:pPr algn="l">
              <a:defRPr sz="2300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en-US" sz="2000" dirty="0"/>
              <a:t>Predicting if Executing Applications are Near Completion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4BC43BE-E853-AC7A-9EFA-985C9F0F237E}"/>
              </a:ext>
            </a:extLst>
          </p:cNvPr>
          <p:cNvGrpSpPr>
            <a:grpSpLocks noChangeAspect="1"/>
          </p:cNvGrpSpPr>
          <p:nvPr/>
        </p:nvGrpSpPr>
        <p:grpSpPr>
          <a:xfrm>
            <a:off x="5836039" y="577627"/>
            <a:ext cx="2496984" cy="1005840"/>
            <a:chOff x="3578225" y="1146175"/>
            <a:chExt cx="5038725" cy="2111375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2F408E80-A220-4221-C9EC-79AEC04DAA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48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88F204E2-AAC4-C94C-D353-60A802DFAF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4800"/>
            </a:p>
          </p:txBody>
        </p:sp>
      </p:grpSp>
    </p:spTree>
    <p:extLst>
      <p:ext uri="{BB962C8B-B14F-4D97-AF65-F5344CB8AC3E}">
        <p14:creationId xmlns:p14="http://schemas.microsoft.com/office/powerpoint/2010/main" val="2207417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309EF402-0C2D-B563-5485-1AD4FCA923D5}"/>
              </a:ext>
            </a:extLst>
          </p:cNvPr>
          <p:cNvGrpSpPr/>
          <p:nvPr/>
        </p:nvGrpSpPr>
        <p:grpSpPr>
          <a:xfrm>
            <a:off x="1138278" y="4009712"/>
            <a:ext cx="22107443" cy="1914990"/>
            <a:chOff x="1138278" y="10117116"/>
            <a:chExt cx="22107443" cy="1914990"/>
          </a:xfrm>
          <a:solidFill>
            <a:srgbClr val="910030"/>
          </a:solidFill>
        </p:grpSpPr>
        <p:sp>
          <p:nvSpPr>
            <p:cNvPr id="15" name="Arrow: Notched Right 14">
              <a:extLst>
                <a:ext uri="{FF2B5EF4-FFF2-40B4-BE49-F238E27FC236}">
                  <a16:creationId xmlns:a16="http://schemas.microsoft.com/office/drawing/2014/main" id="{9C9A8355-FB55-ADB4-B94D-F5963742A7F1}"/>
                </a:ext>
              </a:extLst>
            </p:cNvPr>
            <p:cNvSpPr/>
            <p:nvPr/>
          </p:nvSpPr>
          <p:spPr>
            <a:xfrm>
              <a:off x="1138278" y="10117116"/>
              <a:ext cx="22107443" cy="1914990"/>
            </a:xfrm>
            <a:prstGeom prst="notchedRightArrow">
              <a:avLst/>
            </a:prstGeom>
            <a:grpFill/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C253ABD-71DF-98D5-A4F7-C0CE625674F5}"/>
                </a:ext>
              </a:extLst>
            </p:cNvPr>
            <p:cNvSpPr/>
            <p:nvPr/>
          </p:nvSpPr>
          <p:spPr>
            <a:xfrm>
              <a:off x="2493523" y="10836027"/>
              <a:ext cx="482160" cy="478747"/>
            </a:xfrm>
            <a:prstGeom prst="ellipse">
              <a:avLst/>
            </a:prstGeom>
            <a:solidFill>
              <a:srgbClr val="92929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C7C9434-5D6B-BA6A-D62F-AE29496B3B94}"/>
                </a:ext>
              </a:extLst>
            </p:cNvPr>
            <p:cNvSpPr/>
            <p:nvPr/>
          </p:nvSpPr>
          <p:spPr>
            <a:xfrm>
              <a:off x="5836039" y="10835237"/>
              <a:ext cx="478747" cy="478747"/>
            </a:xfrm>
            <a:prstGeom prst="ellipse">
              <a:avLst/>
            </a:prstGeom>
            <a:solidFill>
              <a:srgbClr val="92929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6C1EAFB-7C7B-A77A-232D-06E0A3930F10}"/>
                </a:ext>
              </a:extLst>
            </p:cNvPr>
            <p:cNvSpPr/>
            <p:nvPr/>
          </p:nvSpPr>
          <p:spPr>
            <a:xfrm>
              <a:off x="9176848" y="10835237"/>
              <a:ext cx="478747" cy="478747"/>
            </a:xfrm>
            <a:prstGeom prst="ellipse">
              <a:avLst/>
            </a:prstGeom>
            <a:solidFill>
              <a:srgbClr val="92929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EBEE63E-6348-C6CF-5737-8670E6DB1999}"/>
                </a:ext>
              </a:extLst>
            </p:cNvPr>
            <p:cNvSpPr/>
            <p:nvPr/>
          </p:nvSpPr>
          <p:spPr>
            <a:xfrm>
              <a:off x="12517658" y="10835237"/>
              <a:ext cx="478747" cy="47874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C46B3B7-3F03-3BB6-AC21-BF9C4BF75649}"/>
                </a:ext>
              </a:extLst>
            </p:cNvPr>
            <p:cNvSpPr/>
            <p:nvPr/>
          </p:nvSpPr>
          <p:spPr>
            <a:xfrm>
              <a:off x="15858467" y="10835237"/>
              <a:ext cx="478747" cy="47874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D2B4377-5F20-A960-F534-0D752AF44E37}"/>
                </a:ext>
              </a:extLst>
            </p:cNvPr>
            <p:cNvSpPr/>
            <p:nvPr/>
          </p:nvSpPr>
          <p:spPr>
            <a:xfrm>
              <a:off x="19199276" y="10835237"/>
              <a:ext cx="478747" cy="47874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2" name="Scroll: Vertical 21">
            <a:extLst>
              <a:ext uri="{FF2B5EF4-FFF2-40B4-BE49-F238E27FC236}">
                <a16:creationId xmlns:a16="http://schemas.microsoft.com/office/drawing/2014/main" id="{4EF19893-E15E-CA3D-C48D-4A533B3078FF}"/>
              </a:ext>
            </a:extLst>
          </p:cNvPr>
          <p:cNvSpPr/>
          <p:nvPr/>
        </p:nvSpPr>
        <p:spPr>
          <a:xfrm>
            <a:off x="1682504" y="2324746"/>
            <a:ext cx="2104198" cy="2044422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Importance Of Execution Time Estimation</a:t>
            </a:r>
          </a:p>
        </p:txBody>
      </p:sp>
      <p:sp>
        <p:nvSpPr>
          <p:cNvPr id="2" name="Scroll: Vertical 1">
            <a:extLst>
              <a:ext uri="{FF2B5EF4-FFF2-40B4-BE49-F238E27FC236}">
                <a16:creationId xmlns:a16="http://schemas.microsoft.com/office/drawing/2014/main" id="{D052FC1E-B70A-9A23-CC83-D7CD7C33538D}"/>
              </a:ext>
            </a:extLst>
          </p:cNvPr>
          <p:cNvSpPr/>
          <p:nvPr/>
        </p:nvSpPr>
        <p:spPr>
          <a:xfrm>
            <a:off x="5023313" y="2324351"/>
            <a:ext cx="2104198" cy="2044422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Rationale</a:t>
            </a:r>
          </a:p>
        </p:txBody>
      </p:sp>
      <p:sp>
        <p:nvSpPr>
          <p:cNvPr id="5" name="Scroll: Vertical 4">
            <a:extLst>
              <a:ext uri="{FF2B5EF4-FFF2-40B4-BE49-F238E27FC236}">
                <a16:creationId xmlns:a16="http://schemas.microsoft.com/office/drawing/2014/main" id="{B95D7F4B-5984-3DBF-6D0D-E18BC57AA02A}"/>
              </a:ext>
            </a:extLst>
          </p:cNvPr>
          <p:cNvSpPr/>
          <p:nvPr/>
        </p:nvSpPr>
        <p:spPr>
          <a:xfrm>
            <a:off x="8364122" y="2324351"/>
            <a:ext cx="2104198" cy="2044422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Workflow</a:t>
            </a:r>
          </a:p>
        </p:txBody>
      </p:sp>
      <p:sp>
        <p:nvSpPr>
          <p:cNvPr id="4" name="TITLE gOES HERE LOREM IPSUM DOLOR.">
            <a:extLst>
              <a:ext uri="{FF2B5EF4-FFF2-40B4-BE49-F238E27FC236}">
                <a16:creationId xmlns:a16="http://schemas.microsoft.com/office/drawing/2014/main" id="{38544E36-7CE8-4FDD-F07F-09F2D4A44242}"/>
              </a:ext>
            </a:extLst>
          </p:cNvPr>
          <p:cNvSpPr txBox="1"/>
          <p:nvPr/>
        </p:nvSpPr>
        <p:spPr>
          <a:xfrm>
            <a:off x="10215395" y="216208"/>
            <a:ext cx="3953208" cy="8643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50800" tIns="50800" rIns="50800" bIns="50800" numCol="1" anchor="t">
            <a:spAutoFit/>
          </a:bodyPr>
          <a:lstStyle>
            <a:lvl1pPr algn="l">
              <a:lnSpc>
                <a:spcPct val="90000"/>
              </a:lnSpc>
              <a:defRPr sz="5500" cap="all">
                <a:solidFill>
                  <a:srgbClr val="791633"/>
                </a:solidFill>
                <a:latin typeface="Proxima Nova Th"/>
                <a:ea typeface="Proxima Nova Th"/>
                <a:cs typeface="Proxima Nova Th"/>
                <a:sym typeface="Proxima Nova Extrabold"/>
              </a:defRPr>
            </a:lvl1pPr>
          </a:lstStyle>
          <a:p>
            <a:pPr algn="ctr"/>
            <a:r>
              <a:rPr lang="en-US" b="1" dirty="0">
                <a:solidFill>
                  <a:srgbClr val="840032"/>
                </a:solidFill>
                <a:latin typeface="Helvetica" pitchFamily="2" charset="0"/>
              </a:rPr>
              <a:t>Overview</a:t>
            </a:r>
          </a:p>
        </p:txBody>
      </p:sp>
      <p:sp>
        <p:nvSpPr>
          <p:cNvPr id="3" name="The American university of beirut: Challenges and opportunities.">
            <a:extLst>
              <a:ext uri="{FF2B5EF4-FFF2-40B4-BE49-F238E27FC236}">
                <a16:creationId xmlns:a16="http://schemas.microsoft.com/office/drawing/2014/main" id="{E5175C22-12CC-BF88-A100-20C9DACC8363}"/>
              </a:ext>
            </a:extLst>
          </p:cNvPr>
          <p:cNvSpPr txBox="1"/>
          <p:nvPr/>
        </p:nvSpPr>
        <p:spPr>
          <a:xfrm>
            <a:off x="16235220" y="362402"/>
            <a:ext cx="6406857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>
              <a:defRPr sz="2300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en-US" sz="2000" dirty="0"/>
              <a:t>Are We There Yet?</a:t>
            </a:r>
          </a:p>
          <a:p>
            <a:pPr algn="l">
              <a:defRPr sz="2300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en-US" sz="2000" dirty="0"/>
              <a:t>Predicting if Executing Applications are Near Completion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9CC32A4-1DC0-75D4-7590-2810F6BB1297}"/>
              </a:ext>
            </a:extLst>
          </p:cNvPr>
          <p:cNvGrpSpPr>
            <a:grpSpLocks noChangeAspect="1"/>
          </p:cNvGrpSpPr>
          <p:nvPr/>
        </p:nvGrpSpPr>
        <p:grpSpPr>
          <a:xfrm>
            <a:off x="5836039" y="577627"/>
            <a:ext cx="2496984" cy="1005840"/>
            <a:chOff x="3578225" y="1146175"/>
            <a:chExt cx="5038725" cy="2111375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E06AE6A6-CBC3-FED8-78BF-1061D1380E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48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E903315B-3B0E-BA16-032F-5DC512BA7A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4800"/>
            </a:p>
          </p:txBody>
        </p:sp>
      </p:grpSp>
      <p:sp>
        <p:nvSpPr>
          <p:cNvPr id="231" name="Rounded Rectangle 64">
            <a:extLst>
              <a:ext uri="{FF2B5EF4-FFF2-40B4-BE49-F238E27FC236}">
                <a16:creationId xmlns:a16="http://schemas.microsoft.com/office/drawing/2014/main" id="{81595EDC-F062-8276-E9EE-AC1569FA4F1A}"/>
              </a:ext>
            </a:extLst>
          </p:cNvPr>
          <p:cNvSpPr/>
          <p:nvPr/>
        </p:nvSpPr>
        <p:spPr bwMode="ltGray">
          <a:xfrm>
            <a:off x="15340681" y="8078421"/>
            <a:ext cx="3762937" cy="1257379"/>
          </a:xfrm>
          <a:prstGeom prst="round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 anchorCtr="0"/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accent1"/>
                </a:solidFill>
              </a:rPr>
              <a:t>Single-application</a:t>
            </a:r>
          </a:p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accent1"/>
                </a:solidFill>
              </a:rPr>
              <a:t>last phase classifier</a:t>
            </a:r>
          </a:p>
        </p:txBody>
      </p:sp>
      <p:sp>
        <p:nvSpPr>
          <p:cNvPr id="232" name="TextBox 231">
            <a:extLst>
              <a:ext uri="{FF2B5EF4-FFF2-40B4-BE49-F238E27FC236}">
                <a16:creationId xmlns:a16="http://schemas.microsoft.com/office/drawing/2014/main" id="{A0A34050-BC58-B391-2358-C8565D516913}"/>
              </a:ext>
            </a:extLst>
          </p:cNvPr>
          <p:cNvSpPr txBox="1"/>
          <p:nvPr/>
        </p:nvSpPr>
        <p:spPr>
          <a:xfrm>
            <a:off x="2546212" y="9249368"/>
            <a:ext cx="1691149" cy="934832"/>
          </a:xfrm>
          <a:prstGeom prst="octagon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Executing</a:t>
            </a:r>
          </a:p>
          <a:p>
            <a:pPr algn="ctr">
              <a:lnSpc>
                <a:spcPct val="90000"/>
              </a:lnSpc>
            </a:pPr>
            <a:r>
              <a:rPr lang="en-US" dirty="0"/>
              <a:t>Application</a:t>
            </a:r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id="{F8EA904F-F97F-B57B-16BA-E80AFD2088CF}"/>
              </a:ext>
            </a:extLst>
          </p:cNvPr>
          <p:cNvSpPr txBox="1"/>
          <p:nvPr/>
        </p:nvSpPr>
        <p:spPr>
          <a:xfrm>
            <a:off x="9153275" y="9369015"/>
            <a:ext cx="2038619" cy="73866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dirty="0"/>
              <a:t>Application seen before?</a:t>
            </a:r>
          </a:p>
        </p:txBody>
      </p:sp>
      <p:cxnSp>
        <p:nvCxnSpPr>
          <p:cNvPr id="234" name="Straight Arrow Connector 233">
            <a:extLst>
              <a:ext uri="{FF2B5EF4-FFF2-40B4-BE49-F238E27FC236}">
                <a16:creationId xmlns:a16="http://schemas.microsoft.com/office/drawing/2014/main" id="{985B93A0-5E99-7A87-5278-9D3BC4011A58}"/>
              </a:ext>
            </a:extLst>
          </p:cNvPr>
          <p:cNvCxnSpPr>
            <a:endCxn id="233" idx="1"/>
          </p:cNvCxnSpPr>
          <p:nvPr/>
        </p:nvCxnSpPr>
        <p:spPr>
          <a:xfrm>
            <a:off x="8561095" y="9738343"/>
            <a:ext cx="592180" cy="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Connector: Elbow 1147">
            <a:extLst>
              <a:ext uri="{FF2B5EF4-FFF2-40B4-BE49-F238E27FC236}">
                <a16:creationId xmlns:a16="http://schemas.microsoft.com/office/drawing/2014/main" id="{7C35E2B9-4229-4D49-15CA-688ABA5EE3ED}"/>
              </a:ext>
            </a:extLst>
          </p:cNvPr>
          <p:cNvCxnSpPr>
            <a:stCxn id="233" idx="0"/>
            <a:endCxn id="236" idx="1"/>
          </p:cNvCxnSpPr>
          <p:nvPr/>
        </p:nvCxnSpPr>
        <p:spPr>
          <a:xfrm rot="5400000" flipH="1" flipV="1">
            <a:off x="10510723" y="8368977"/>
            <a:ext cx="661900" cy="1338174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6" name="TextBox 235">
            <a:extLst>
              <a:ext uri="{FF2B5EF4-FFF2-40B4-BE49-F238E27FC236}">
                <a16:creationId xmlns:a16="http://schemas.microsoft.com/office/drawing/2014/main" id="{0ACDB07E-CDC2-C1F5-E2E6-185B556F1D2B}"/>
              </a:ext>
            </a:extLst>
          </p:cNvPr>
          <p:cNvSpPr txBox="1"/>
          <p:nvPr/>
        </p:nvSpPr>
        <p:spPr>
          <a:xfrm>
            <a:off x="11510759" y="8337782"/>
            <a:ext cx="2119741" cy="73866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dirty="0"/>
              <a:t>Has accurate classifier?</a:t>
            </a:r>
          </a:p>
        </p:txBody>
      </p:sp>
      <p:sp>
        <p:nvSpPr>
          <p:cNvPr id="237" name="Rounded Rectangle 18">
            <a:extLst>
              <a:ext uri="{FF2B5EF4-FFF2-40B4-BE49-F238E27FC236}">
                <a16:creationId xmlns:a16="http://schemas.microsoft.com/office/drawing/2014/main" id="{ACCA537A-2717-A186-FE48-F5D3D1A91586}"/>
              </a:ext>
            </a:extLst>
          </p:cNvPr>
          <p:cNvSpPr/>
          <p:nvPr/>
        </p:nvSpPr>
        <p:spPr bwMode="ltGray">
          <a:xfrm>
            <a:off x="11347828" y="10061775"/>
            <a:ext cx="2445603" cy="1257379"/>
          </a:xfrm>
          <a:prstGeom prst="round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 anchorCtr="0"/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Predictability classifier</a:t>
            </a:r>
          </a:p>
        </p:txBody>
      </p:sp>
      <p:cxnSp>
        <p:nvCxnSpPr>
          <p:cNvPr id="238" name="Connector: Elbow 1150">
            <a:extLst>
              <a:ext uri="{FF2B5EF4-FFF2-40B4-BE49-F238E27FC236}">
                <a16:creationId xmlns:a16="http://schemas.microsoft.com/office/drawing/2014/main" id="{0346A853-68A8-DE02-A4CC-62C7006DFB71}"/>
              </a:ext>
            </a:extLst>
          </p:cNvPr>
          <p:cNvCxnSpPr>
            <a:stCxn id="233" idx="2"/>
            <a:endCxn id="237" idx="1"/>
          </p:cNvCxnSpPr>
          <p:nvPr/>
        </p:nvCxnSpPr>
        <p:spPr>
          <a:xfrm rot="16200000" flipH="1">
            <a:off x="10468814" y="9811451"/>
            <a:ext cx="582785" cy="1175243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9" name="Straight Arrow Connector 238">
            <a:extLst>
              <a:ext uri="{FF2B5EF4-FFF2-40B4-BE49-F238E27FC236}">
                <a16:creationId xmlns:a16="http://schemas.microsoft.com/office/drawing/2014/main" id="{779B3637-4A51-DD32-5966-77C444008391}"/>
              </a:ext>
            </a:extLst>
          </p:cNvPr>
          <p:cNvCxnSpPr>
            <a:stCxn id="236" idx="3"/>
            <a:endCxn id="231" idx="1"/>
          </p:cNvCxnSpPr>
          <p:nvPr/>
        </p:nvCxnSpPr>
        <p:spPr>
          <a:xfrm flipV="1">
            <a:off x="13630500" y="8707110"/>
            <a:ext cx="1710181" cy="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0" name="Rounded Rectangle 64">
            <a:extLst>
              <a:ext uri="{FF2B5EF4-FFF2-40B4-BE49-F238E27FC236}">
                <a16:creationId xmlns:a16="http://schemas.microsoft.com/office/drawing/2014/main" id="{5D29440D-D150-4045-1261-30CE628BA63D}"/>
              </a:ext>
            </a:extLst>
          </p:cNvPr>
          <p:cNvSpPr/>
          <p:nvPr/>
        </p:nvSpPr>
        <p:spPr bwMode="ltGray">
          <a:xfrm>
            <a:off x="15340681" y="10061775"/>
            <a:ext cx="3762937" cy="1257379"/>
          </a:xfrm>
          <a:prstGeom prst="round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 anchorCtr="0"/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accent6"/>
                </a:solidFill>
              </a:rPr>
              <a:t>General last phase classifier</a:t>
            </a:r>
          </a:p>
        </p:txBody>
      </p:sp>
      <p:cxnSp>
        <p:nvCxnSpPr>
          <p:cNvPr id="241" name="Straight Arrow Connector 240">
            <a:extLst>
              <a:ext uri="{FF2B5EF4-FFF2-40B4-BE49-F238E27FC236}">
                <a16:creationId xmlns:a16="http://schemas.microsoft.com/office/drawing/2014/main" id="{9E799276-87E3-9DCF-A3B9-0EB2FD1D9734}"/>
              </a:ext>
            </a:extLst>
          </p:cNvPr>
          <p:cNvCxnSpPr>
            <a:stCxn id="237" idx="3"/>
            <a:endCxn id="240" idx="1"/>
          </p:cNvCxnSpPr>
          <p:nvPr/>
        </p:nvCxnSpPr>
        <p:spPr>
          <a:xfrm>
            <a:off x="13793431" y="10690465"/>
            <a:ext cx="154725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2" name="TextBox 241">
            <a:extLst>
              <a:ext uri="{FF2B5EF4-FFF2-40B4-BE49-F238E27FC236}">
                <a16:creationId xmlns:a16="http://schemas.microsoft.com/office/drawing/2014/main" id="{42110736-EB0F-1378-483F-77B30C1314A7}"/>
              </a:ext>
            </a:extLst>
          </p:cNvPr>
          <p:cNvSpPr txBox="1"/>
          <p:nvPr/>
        </p:nvSpPr>
        <p:spPr>
          <a:xfrm>
            <a:off x="9605336" y="8720670"/>
            <a:ext cx="418384" cy="36933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i="1" dirty="0"/>
              <a:t>Yes</a:t>
            </a: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57C9B898-B9A5-45B5-CF37-5A8FB95496E2}"/>
              </a:ext>
            </a:extLst>
          </p:cNvPr>
          <p:cNvSpPr txBox="1"/>
          <p:nvPr/>
        </p:nvSpPr>
        <p:spPr>
          <a:xfrm>
            <a:off x="9675289" y="10309338"/>
            <a:ext cx="357470" cy="36933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i="1" dirty="0"/>
              <a:t>No</a:t>
            </a:r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id="{2A4C1CC9-AB4D-B20E-D59C-CEA2AA30FE6A}"/>
              </a:ext>
            </a:extLst>
          </p:cNvPr>
          <p:cNvSpPr txBox="1"/>
          <p:nvPr/>
        </p:nvSpPr>
        <p:spPr>
          <a:xfrm>
            <a:off x="13952246" y="8309435"/>
            <a:ext cx="418384" cy="36933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i="1" dirty="0"/>
              <a:t>Yes</a:t>
            </a: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CD5210F0-D8D6-E398-7C2D-120E493DCD62}"/>
              </a:ext>
            </a:extLst>
          </p:cNvPr>
          <p:cNvSpPr txBox="1"/>
          <p:nvPr/>
        </p:nvSpPr>
        <p:spPr>
          <a:xfrm>
            <a:off x="14045976" y="10283177"/>
            <a:ext cx="418384" cy="36933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i="1" dirty="0"/>
              <a:t>Yes</a:t>
            </a:r>
          </a:p>
        </p:txBody>
      </p:sp>
      <p:cxnSp>
        <p:nvCxnSpPr>
          <p:cNvPr id="246" name="Connector: Elbow 1158">
            <a:extLst>
              <a:ext uri="{FF2B5EF4-FFF2-40B4-BE49-F238E27FC236}">
                <a16:creationId xmlns:a16="http://schemas.microsoft.com/office/drawing/2014/main" id="{34E76530-4E30-2977-D17F-1D6374CE74DA}"/>
              </a:ext>
            </a:extLst>
          </p:cNvPr>
          <p:cNvCxnSpPr>
            <a:stCxn id="236" idx="0"/>
            <a:endCxn id="247" idx="1"/>
          </p:cNvCxnSpPr>
          <p:nvPr/>
        </p:nvCxnSpPr>
        <p:spPr>
          <a:xfrm rot="5400000" flipH="1" flipV="1">
            <a:off x="13593166" y="6272486"/>
            <a:ext cx="1042762" cy="3087832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7" name="TextBox 246">
            <a:extLst>
              <a:ext uri="{FF2B5EF4-FFF2-40B4-BE49-F238E27FC236}">
                <a16:creationId xmlns:a16="http://schemas.microsoft.com/office/drawing/2014/main" id="{2B9A9026-93D2-3445-DBE3-48AE72AFCA13}"/>
              </a:ext>
            </a:extLst>
          </p:cNvPr>
          <p:cNvSpPr txBox="1"/>
          <p:nvPr/>
        </p:nvSpPr>
        <p:spPr>
          <a:xfrm>
            <a:off x="15658462" y="7110353"/>
            <a:ext cx="2134546" cy="36933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i="1" dirty="0"/>
              <a:t>Unpredictable</a:t>
            </a:r>
          </a:p>
        </p:txBody>
      </p:sp>
      <p:cxnSp>
        <p:nvCxnSpPr>
          <p:cNvPr id="248" name="Connector: Elbow 1160">
            <a:extLst>
              <a:ext uri="{FF2B5EF4-FFF2-40B4-BE49-F238E27FC236}">
                <a16:creationId xmlns:a16="http://schemas.microsoft.com/office/drawing/2014/main" id="{993C3E95-E432-381C-3AF6-AE7E789B38B9}"/>
              </a:ext>
            </a:extLst>
          </p:cNvPr>
          <p:cNvCxnSpPr>
            <a:stCxn id="237" idx="2"/>
            <a:endCxn id="249" idx="1"/>
          </p:cNvCxnSpPr>
          <p:nvPr/>
        </p:nvCxnSpPr>
        <p:spPr>
          <a:xfrm rot="16200000" flipH="1">
            <a:off x="13804628" y="10085158"/>
            <a:ext cx="619840" cy="3087832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9" name="TextBox 248">
            <a:extLst>
              <a:ext uri="{FF2B5EF4-FFF2-40B4-BE49-F238E27FC236}">
                <a16:creationId xmlns:a16="http://schemas.microsoft.com/office/drawing/2014/main" id="{D541E350-A989-9107-241D-63BEE65735B0}"/>
              </a:ext>
            </a:extLst>
          </p:cNvPr>
          <p:cNvSpPr txBox="1"/>
          <p:nvPr/>
        </p:nvSpPr>
        <p:spPr>
          <a:xfrm>
            <a:off x="15658462" y="11754327"/>
            <a:ext cx="2134546" cy="36933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i="1" dirty="0"/>
              <a:t>Unpredictable</a:t>
            </a:r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id="{AB5BC433-E70A-4A62-DDC4-80F6657D8BA5}"/>
              </a:ext>
            </a:extLst>
          </p:cNvPr>
          <p:cNvSpPr txBox="1"/>
          <p:nvPr/>
        </p:nvSpPr>
        <p:spPr>
          <a:xfrm>
            <a:off x="12108072" y="7549697"/>
            <a:ext cx="357470" cy="36933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i="1" dirty="0"/>
              <a:t>No</a:t>
            </a: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5EDC7A3F-9268-7020-CCF8-B43CD6A445F4}"/>
              </a:ext>
            </a:extLst>
          </p:cNvPr>
          <p:cNvSpPr txBox="1"/>
          <p:nvPr/>
        </p:nvSpPr>
        <p:spPr>
          <a:xfrm>
            <a:off x="12108072" y="11463040"/>
            <a:ext cx="357470" cy="36933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i="1" dirty="0"/>
              <a:t>No</a:t>
            </a:r>
          </a:p>
        </p:txBody>
      </p:sp>
      <p:cxnSp>
        <p:nvCxnSpPr>
          <p:cNvPr id="252" name="Straight Arrow Connector 251">
            <a:extLst>
              <a:ext uri="{FF2B5EF4-FFF2-40B4-BE49-F238E27FC236}">
                <a16:creationId xmlns:a16="http://schemas.microsoft.com/office/drawing/2014/main" id="{BD2F1F23-1472-04C3-00A1-BB627D768D41}"/>
              </a:ext>
            </a:extLst>
          </p:cNvPr>
          <p:cNvCxnSpPr>
            <a:stCxn id="231" idx="3"/>
            <a:endCxn id="253" idx="1"/>
          </p:cNvCxnSpPr>
          <p:nvPr/>
        </p:nvCxnSpPr>
        <p:spPr>
          <a:xfrm>
            <a:off x="19103618" y="8707110"/>
            <a:ext cx="703752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3" name="TextBox 252">
            <a:extLst>
              <a:ext uri="{FF2B5EF4-FFF2-40B4-BE49-F238E27FC236}">
                <a16:creationId xmlns:a16="http://schemas.microsoft.com/office/drawing/2014/main" id="{7A43CDA4-739D-3C9D-1893-2C28DFA89EBA}"/>
              </a:ext>
            </a:extLst>
          </p:cNvPr>
          <p:cNvSpPr txBox="1"/>
          <p:nvPr/>
        </p:nvSpPr>
        <p:spPr>
          <a:xfrm>
            <a:off x="19807370" y="8522446"/>
            <a:ext cx="1660203" cy="36933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i="1" dirty="0"/>
              <a:t>Prediction</a:t>
            </a:r>
          </a:p>
        </p:txBody>
      </p:sp>
      <p:cxnSp>
        <p:nvCxnSpPr>
          <p:cNvPr id="254" name="Straight Arrow Connector 253">
            <a:extLst>
              <a:ext uri="{FF2B5EF4-FFF2-40B4-BE49-F238E27FC236}">
                <a16:creationId xmlns:a16="http://schemas.microsoft.com/office/drawing/2014/main" id="{39C558CB-5E9E-DAB5-F559-B7E01382E2AB}"/>
              </a:ext>
            </a:extLst>
          </p:cNvPr>
          <p:cNvCxnSpPr>
            <a:stCxn id="240" idx="3"/>
            <a:endCxn id="255" idx="1"/>
          </p:cNvCxnSpPr>
          <p:nvPr/>
        </p:nvCxnSpPr>
        <p:spPr>
          <a:xfrm>
            <a:off x="19103618" y="10690465"/>
            <a:ext cx="703752" cy="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5" name="TextBox 254">
            <a:extLst>
              <a:ext uri="{FF2B5EF4-FFF2-40B4-BE49-F238E27FC236}">
                <a16:creationId xmlns:a16="http://schemas.microsoft.com/office/drawing/2014/main" id="{A40E2149-00C1-1F70-088C-4A45FF55748F}"/>
              </a:ext>
            </a:extLst>
          </p:cNvPr>
          <p:cNvSpPr txBox="1"/>
          <p:nvPr/>
        </p:nvSpPr>
        <p:spPr>
          <a:xfrm>
            <a:off x="19807370" y="10505801"/>
            <a:ext cx="1660203" cy="36933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i="1" dirty="0"/>
              <a:t>Prediction</a:t>
            </a:r>
          </a:p>
        </p:txBody>
      </p:sp>
      <p:cxnSp>
        <p:nvCxnSpPr>
          <p:cNvPr id="256" name="Straight Arrow Connector 255">
            <a:extLst>
              <a:ext uri="{FF2B5EF4-FFF2-40B4-BE49-F238E27FC236}">
                <a16:creationId xmlns:a16="http://schemas.microsoft.com/office/drawing/2014/main" id="{1AE1B9A4-3875-430A-6F38-2229F9C6912D}"/>
              </a:ext>
            </a:extLst>
          </p:cNvPr>
          <p:cNvCxnSpPr/>
          <p:nvPr/>
        </p:nvCxnSpPr>
        <p:spPr>
          <a:xfrm flipV="1">
            <a:off x="4391623" y="9739438"/>
            <a:ext cx="71151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7" name="Rounded Rectangle 64">
            <a:extLst>
              <a:ext uri="{FF2B5EF4-FFF2-40B4-BE49-F238E27FC236}">
                <a16:creationId xmlns:a16="http://schemas.microsoft.com/office/drawing/2014/main" id="{DCE3207A-D16D-5CF6-7F28-8E5C18734BD0}"/>
              </a:ext>
            </a:extLst>
          </p:cNvPr>
          <p:cNvSpPr/>
          <p:nvPr/>
        </p:nvSpPr>
        <p:spPr bwMode="ltGray">
          <a:xfrm>
            <a:off x="5112168" y="9110748"/>
            <a:ext cx="1383238" cy="1257379"/>
          </a:xfrm>
          <a:prstGeom prst="round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 anchorCtr="0"/>
          <a:lstStyle/>
          <a:p>
            <a:pPr algn="ctr">
              <a:lnSpc>
                <a:spcPct val="90000"/>
              </a:lnSpc>
            </a:pPr>
            <a:r>
              <a:rPr lang="en-US" dirty="0"/>
              <a:t>Profiler</a:t>
            </a:r>
          </a:p>
        </p:txBody>
      </p:sp>
      <p:cxnSp>
        <p:nvCxnSpPr>
          <p:cNvPr id="258" name="Straight Arrow Connector 257">
            <a:extLst>
              <a:ext uri="{FF2B5EF4-FFF2-40B4-BE49-F238E27FC236}">
                <a16:creationId xmlns:a16="http://schemas.microsoft.com/office/drawing/2014/main" id="{CDA07BF0-0BDD-C5E6-16C7-65573D9305D9}"/>
              </a:ext>
            </a:extLst>
          </p:cNvPr>
          <p:cNvCxnSpPr/>
          <p:nvPr/>
        </p:nvCxnSpPr>
        <p:spPr>
          <a:xfrm flipV="1">
            <a:off x="6495405" y="9738343"/>
            <a:ext cx="71151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9" name="Rectangle 258">
            <a:extLst>
              <a:ext uri="{FF2B5EF4-FFF2-40B4-BE49-F238E27FC236}">
                <a16:creationId xmlns:a16="http://schemas.microsoft.com/office/drawing/2014/main" id="{1A92286C-D91E-4971-6B20-4DA1B3753F2D}"/>
              </a:ext>
            </a:extLst>
          </p:cNvPr>
          <p:cNvSpPr/>
          <p:nvPr/>
        </p:nvSpPr>
        <p:spPr>
          <a:xfrm>
            <a:off x="7400564" y="9110748"/>
            <a:ext cx="1185859" cy="1185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/>
          </a:p>
        </p:txBody>
      </p: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A7199F9C-0BA2-EDFB-E853-3B626CBE1E02}"/>
              </a:ext>
            </a:extLst>
          </p:cNvPr>
          <p:cNvGrpSpPr/>
          <p:nvPr/>
        </p:nvGrpSpPr>
        <p:grpSpPr>
          <a:xfrm>
            <a:off x="7314768" y="9113970"/>
            <a:ext cx="1185859" cy="1189081"/>
            <a:chOff x="7165570" y="1001914"/>
            <a:chExt cx="457200" cy="458442"/>
          </a:xfrm>
        </p:grpSpPr>
        <p:cxnSp>
          <p:nvCxnSpPr>
            <p:cNvPr id="262" name="Straight Arrow Connector 261">
              <a:extLst>
                <a:ext uri="{FF2B5EF4-FFF2-40B4-BE49-F238E27FC236}">
                  <a16:creationId xmlns:a16="http://schemas.microsoft.com/office/drawing/2014/main" id="{6EFAAFE5-E76E-EC41-7589-0C4CF2955640}"/>
                </a:ext>
              </a:extLst>
            </p:cNvPr>
            <p:cNvCxnSpPr/>
            <p:nvPr/>
          </p:nvCxnSpPr>
          <p:spPr>
            <a:xfrm flipV="1">
              <a:off x="7165571" y="1001914"/>
              <a:ext cx="0" cy="457200"/>
            </a:xfrm>
            <a:prstGeom prst="straightConnector1">
              <a:avLst/>
            </a:prstGeom>
            <a:ln>
              <a:headEnd w="med" len="med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3" name="Straight Arrow Connector 262">
              <a:extLst>
                <a:ext uri="{FF2B5EF4-FFF2-40B4-BE49-F238E27FC236}">
                  <a16:creationId xmlns:a16="http://schemas.microsoft.com/office/drawing/2014/main" id="{6E446651-C799-A2F4-984A-26741D417E11}"/>
                </a:ext>
              </a:extLst>
            </p:cNvPr>
            <p:cNvCxnSpPr/>
            <p:nvPr/>
          </p:nvCxnSpPr>
          <p:spPr>
            <a:xfrm>
              <a:off x="7165570" y="1460356"/>
              <a:ext cx="457200" cy="0"/>
            </a:xfrm>
            <a:prstGeom prst="straightConnector1">
              <a:avLst/>
            </a:prstGeom>
            <a:ln>
              <a:headEnd w="med" len="med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4" name="Freeform: Shape 1176">
              <a:extLst>
                <a:ext uri="{FF2B5EF4-FFF2-40B4-BE49-F238E27FC236}">
                  <a16:creationId xmlns:a16="http://schemas.microsoft.com/office/drawing/2014/main" id="{D066D3D4-F6F7-974D-8ECA-BA463164EF16}"/>
                </a:ext>
              </a:extLst>
            </p:cNvPr>
            <p:cNvSpPr/>
            <p:nvPr/>
          </p:nvSpPr>
          <p:spPr>
            <a:xfrm>
              <a:off x="7339602" y="1205566"/>
              <a:ext cx="91440" cy="19765"/>
            </a:xfrm>
            <a:custGeom>
              <a:avLst/>
              <a:gdLst>
                <a:gd name="connsiteX0" fmla="*/ 0 w 123825"/>
                <a:gd name="connsiteY0" fmla="*/ 6377 h 19765"/>
                <a:gd name="connsiteX1" fmla="*/ 7620 w 123825"/>
                <a:gd name="connsiteY1" fmla="*/ 19712 h 19765"/>
                <a:gd name="connsiteX2" fmla="*/ 13335 w 123825"/>
                <a:gd name="connsiteY2" fmla="*/ 17807 h 19765"/>
                <a:gd name="connsiteX3" fmla="*/ 24765 w 123825"/>
                <a:gd name="connsiteY3" fmla="*/ 10187 h 19765"/>
                <a:gd name="connsiteX4" fmla="*/ 28575 w 123825"/>
                <a:gd name="connsiteY4" fmla="*/ 4472 h 19765"/>
                <a:gd name="connsiteX5" fmla="*/ 55245 w 123825"/>
                <a:gd name="connsiteY5" fmla="*/ 2567 h 19765"/>
                <a:gd name="connsiteX6" fmla="*/ 62865 w 123825"/>
                <a:gd name="connsiteY6" fmla="*/ 10187 h 19765"/>
                <a:gd name="connsiteX7" fmla="*/ 74295 w 123825"/>
                <a:gd name="connsiteY7" fmla="*/ 17807 h 19765"/>
                <a:gd name="connsiteX8" fmla="*/ 99060 w 123825"/>
                <a:gd name="connsiteY8" fmla="*/ 13997 h 19765"/>
                <a:gd name="connsiteX9" fmla="*/ 104775 w 123825"/>
                <a:gd name="connsiteY9" fmla="*/ 10187 h 19765"/>
                <a:gd name="connsiteX10" fmla="*/ 106680 w 123825"/>
                <a:gd name="connsiteY10" fmla="*/ 4472 h 19765"/>
                <a:gd name="connsiteX11" fmla="*/ 123825 w 123825"/>
                <a:gd name="connsiteY11" fmla="*/ 2567 h 19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825" h="19765">
                  <a:moveTo>
                    <a:pt x="0" y="6377"/>
                  </a:moveTo>
                  <a:cubicBezTo>
                    <a:pt x="1124" y="11996"/>
                    <a:pt x="81" y="18455"/>
                    <a:pt x="7620" y="19712"/>
                  </a:cubicBezTo>
                  <a:cubicBezTo>
                    <a:pt x="9601" y="20042"/>
                    <a:pt x="11580" y="18782"/>
                    <a:pt x="13335" y="17807"/>
                  </a:cubicBezTo>
                  <a:cubicBezTo>
                    <a:pt x="17338" y="15583"/>
                    <a:pt x="24765" y="10187"/>
                    <a:pt x="24765" y="10187"/>
                  </a:cubicBezTo>
                  <a:cubicBezTo>
                    <a:pt x="26035" y="8282"/>
                    <a:pt x="26956" y="6091"/>
                    <a:pt x="28575" y="4472"/>
                  </a:cubicBezTo>
                  <a:cubicBezTo>
                    <a:pt x="36596" y="-3549"/>
                    <a:pt x="42822" y="1438"/>
                    <a:pt x="55245" y="2567"/>
                  </a:cubicBezTo>
                  <a:cubicBezTo>
                    <a:pt x="70485" y="7647"/>
                    <a:pt x="52705" y="27"/>
                    <a:pt x="62865" y="10187"/>
                  </a:cubicBezTo>
                  <a:cubicBezTo>
                    <a:pt x="66103" y="13425"/>
                    <a:pt x="74295" y="17807"/>
                    <a:pt x="74295" y="17807"/>
                  </a:cubicBezTo>
                  <a:cubicBezTo>
                    <a:pt x="79758" y="17261"/>
                    <a:pt x="92195" y="17430"/>
                    <a:pt x="99060" y="13997"/>
                  </a:cubicBezTo>
                  <a:cubicBezTo>
                    <a:pt x="101108" y="12973"/>
                    <a:pt x="102870" y="11457"/>
                    <a:pt x="104775" y="10187"/>
                  </a:cubicBezTo>
                  <a:cubicBezTo>
                    <a:pt x="105410" y="8282"/>
                    <a:pt x="105112" y="5726"/>
                    <a:pt x="106680" y="4472"/>
                  </a:cubicBezTo>
                  <a:cubicBezTo>
                    <a:pt x="110024" y="1797"/>
                    <a:pt x="120603" y="2567"/>
                    <a:pt x="123825" y="2567"/>
                  </a:cubicBezTo>
                </a:path>
              </a:pathLst>
            </a:cu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</p:grpSp>
      <p:sp>
        <p:nvSpPr>
          <p:cNvPr id="261" name="TextBox 260">
            <a:extLst>
              <a:ext uri="{FF2B5EF4-FFF2-40B4-BE49-F238E27FC236}">
                <a16:creationId xmlns:a16="http://schemas.microsoft.com/office/drawing/2014/main" id="{AD7DE4A0-7F0C-2689-1E1C-8CDB1541F225}"/>
              </a:ext>
            </a:extLst>
          </p:cNvPr>
          <p:cNvSpPr txBox="1"/>
          <p:nvPr/>
        </p:nvSpPr>
        <p:spPr>
          <a:xfrm>
            <a:off x="7332354" y="8492252"/>
            <a:ext cx="1104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Sample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106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557"/>
    </mc:Choice>
    <mc:Fallback xmlns="">
      <p:transition spd="slow" advTm="1055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" grpId="0" animBg="1"/>
      <p:bldP spid="232" grpId="0" animBg="1"/>
      <p:bldP spid="233" grpId="0"/>
      <p:bldP spid="236" grpId="0"/>
      <p:bldP spid="237" grpId="0" animBg="1"/>
      <p:bldP spid="240" grpId="0" animBg="1"/>
      <p:bldP spid="242" grpId="0"/>
      <p:bldP spid="243" grpId="0"/>
      <p:bldP spid="244" grpId="0"/>
      <p:bldP spid="245" grpId="0"/>
      <p:bldP spid="247" grpId="0"/>
      <p:bldP spid="249" grpId="0"/>
      <p:bldP spid="250" grpId="0"/>
      <p:bldP spid="251" grpId="0"/>
      <p:bldP spid="253" grpId="0"/>
      <p:bldP spid="255" grpId="0"/>
      <p:bldP spid="257" grpId="0" animBg="1"/>
      <p:bldP spid="259" grpId="0" animBg="1"/>
      <p:bldP spid="2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B9EDFB-2AB7-9DDF-99E4-30BD1E94FA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389C03D1-4248-6B70-0E33-9B61F6C93535}"/>
              </a:ext>
            </a:extLst>
          </p:cNvPr>
          <p:cNvGrpSpPr/>
          <p:nvPr/>
        </p:nvGrpSpPr>
        <p:grpSpPr>
          <a:xfrm>
            <a:off x="1138278" y="4009712"/>
            <a:ext cx="22107443" cy="1914990"/>
            <a:chOff x="1138278" y="10117116"/>
            <a:chExt cx="22107443" cy="1914990"/>
          </a:xfrm>
          <a:solidFill>
            <a:srgbClr val="910030"/>
          </a:solidFill>
        </p:grpSpPr>
        <p:sp>
          <p:nvSpPr>
            <p:cNvPr id="15" name="Arrow: Notched Right 14">
              <a:extLst>
                <a:ext uri="{FF2B5EF4-FFF2-40B4-BE49-F238E27FC236}">
                  <a16:creationId xmlns:a16="http://schemas.microsoft.com/office/drawing/2014/main" id="{7EA41124-A669-D009-9806-6E164B938D31}"/>
                </a:ext>
              </a:extLst>
            </p:cNvPr>
            <p:cNvSpPr/>
            <p:nvPr/>
          </p:nvSpPr>
          <p:spPr>
            <a:xfrm>
              <a:off x="1138278" y="10117116"/>
              <a:ext cx="22107443" cy="1914990"/>
            </a:xfrm>
            <a:prstGeom prst="notchedRightArrow">
              <a:avLst/>
            </a:prstGeom>
            <a:grpFill/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4CEBD9E-82B7-B5C7-3DB0-D8345D25D773}"/>
                </a:ext>
              </a:extLst>
            </p:cNvPr>
            <p:cNvSpPr/>
            <p:nvPr/>
          </p:nvSpPr>
          <p:spPr>
            <a:xfrm>
              <a:off x="2493523" y="10836027"/>
              <a:ext cx="482160" cy="478747"/>
            </a:xfrm>
            <a:prstGeom prst="ellipse">
              <a:avLst/>
            </a:prstGeom>
            <a:solidFill>
              <a:srgbClr val="92929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2C842FD-27A1-D43B-DB67-0E2FF418A5E6}"/>
                </a:ext>
              </a:extLst>
            </p:cNvPr>
            <p:cNvSpPr/>
            <p:nvPr/>
          </p:nvSpPr>
          <p:spPr>
            <a:xfrm>
              <a:off x="5836039" y="10835237"/>
              <a:ext cx="478747" cy="478747"/>
            </a:xfrm>
            <a:prstGeom prst="ellipse">
              <a:avLst/>
            </a:prstGeom>
            <a:solidFill>
              <a:srgbClr val="92929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3DF07C8-FF58-4A3E-D3FE-67CA779FF60A}"/>
                </a:ext>
              </a:extLst>
            </p:cNvPr>
            <p:cNvSpPr/>
            <p:nvPr/>
          </p:nvSpPr>
          <p:spPr>
            <a:xfrm>
              <a:off x="9176848" y="10835237"/>
              <a:ext cx="478747" cy="478747"/>
            </a:xfrm>
            <a:prstGeom prst="ellipse">
              <a:avLst/>
            </a:prstGeom>
            <a:solidFill>
              <a:srgbClr val="92929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F8906E1-491B-1168-109A-ED62E1A3BC39}"/>
                </a:ext>
              </a:extLst>
            </p:cNvPr>
            <p:cNvSpPr/>
            <p:nvPr/>
          </p:nvSpPr>
          <p:spPr>
            <a:xfrm>
              <a:off x="12517658" y="10835237"/>
              <a:ext cx="478747" cy="47874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97DE130-2882-9DC2-4EE3-310B044B6A48}"/>
                </a:ext>
              </a:extLst>
            </p:cNvPr>
            <p:cNvSpPr/>
            <p:nvPr/>
          </p:nvSpPr>
          <p:spPr>
            <a:xfrm>
              <a:off x="15858467" y="10835237"/>
              <a:ext cx="478747" cy="47874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F69D41A-D977-D945-ED38-29EB60FCFB5B}"/>
                </a:ext>
              </a:extLst>
            </p:cNvPr>
            <p:cNvSpPr/>
            <p:nvPr/>
          </p:nvSpPr>
          <p:spPr>
            <a:xfrm>
              <a:off x="19199276" y="10835237"/>
              <a:ext cx="478747" cy="47874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2" name="Scroll: Vertical 21">
            <a:extLst>
              <a:ext uri="{FF2B5EF4-FFF2-40B4-BE49-F238E27FC236}">
                <a16:creationId xmlns:a16="http://schemas.microsoft.com/office/drawing/2014/main" id="{5AAD06DC-F6B3-6154-7A4C-C9942539199E}"/>
              </a:ext>
            </a:extLst>
          </p:cNvPr>
          <p:cNvSpPr/>
          <p:nvPr/>
        </p:nvSpPr>
        <p:spPr>
          <a:xfrm>
            <a:off x="1682504" y="2324746"/>
            <a:ext cx="2104198" cy="2044422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Importance Of Execution Time Estimation</a:t>
            </a:r>
          </a:p>
        </p:txBody>
      </p:sp>
      <p:sp>
        <p:nvSpPr>
          <p:cNvPr id="2" name="Scroll: Vertical 1">
            <a:extLst>
              <a:ext uri="{FF2B5EF4-FFF2-40B4-BE49-F238E27FC236}">
                <a16:creationId xmlns:a16="http://schemas.microsoft.com/office/drawing/2014/main" id="{7DFB90CC-F8BB-EB74-749C-736EB6753EFD}"/>
              </a:ext>
            </a:extLst>
          </p:cNvPr>
          <p:cNvSpPr/>
          <p:nvPr/>
        </p:nvSpPr>
        <p:spPr>
          <a:xfrm>
            <a:off x="5023313" y="2324351"/>
            <a:ext cx="2104198" cy="2044422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Rationale</a:t>
            </a:r>
          </a:p>
        </p:txBody>
      </p:sp>
      <p:sp>
        <p:nvSpPr>
          <p:cNvPr id="5" name="Scroll: Vertical 4">
            <a:extLst>
              <a:ext uri="{FF2B5EF4-FFF2-40B4-BE49-F238E27FC236}">
                <a16:creationId xmlns:a16="http://schemas.microsoft.com/office/drawing/2014/main" id="{C08FC5ED-DE89-290E-F349-C217048906C5}"/>
              </a:ext>
            </a:extLst>
          </p:cNvPr>
          <p:cNvSpPr/>
          <p:nvPr/>
        </p:nvSpPr>
        <p:spPr>
          <a:xfrm>
            <a:off x="8364122" y="2324351"/>
            <a:ext cx="2104198" cy="2044422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Workflow</a:t>
            </a:r>
          </a:p>
        </p:txBody>
      </p:sp>
      <p:sp>
        <p:nvSpPr>
          <p:cNvPr id="4" name="TITLE gOES HERE LOREM IPSUM DOLOR.">
            <a:extLst>
              <a:ext uri="{FF2B5EF4-FFF2-40B4-BE49-F238E27FC236}">
                <a16:creationId xmlns:a16="http://schemas.microsoft.com/office/drawing/2014/main" id="{8D0D4216-DE5D-435C-92D1-DF307023FBA6}"/>
              </a:ext>
            </a:extLst>
          </p:cNvPr>
          <p:cNvSpPr txBox="1"/>
          <p:nvPr/>
        </p:nvSpPr>
        <p:spPr>
          <a:xfrm>
            <a:off x="10215395" y="216208"/>
            <a:ext cx="3953208" cy="8643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50800" tIns="50800" rIns="50800" bIns="50800" numCol="1" anchor="t">
            <a:spAutoFit/>
          </a:bodyPr>
          <a:lstStyle>
            <a:lvl1pPr algn="l">
              <a:lnSpc>
                <a:spcPct val="90000"/>
              </a:lnSpc>
              <a:defRPr sz="5500" cap="all">
                <a:solidFill>
                  <a:srgbClr val="791633"/>
                </a:solidFill>
                <a:latin typeface="Proxima Nova Th"/>
                <a:ea typeface="Proxima Nova Th"/>
                <a:cs typeface="Proxima Nova Th"/>
                <a:sym typeface="Proxima Nova Extrabold"/>
              </a:defRPr>
            </a:lvl1pPr>
          </a:lstStyle>
          <a:p>
            <a:pPr algn="ctr"/>
            <a:r>
              <a:rPr lang="en-US" b="1" dirty="0">
                <a:solidFill>
                  <a:srgbClr val="840032"/>
                </a:solidFill>
                <a:latin typeface="Helvetica" pitchFamily="2" charset="0"/>
              </a:rPr>
              <a:t>Overview</a:t>
            </a:r>
          </a:p>
        </p:txBody>
      </p:sp>
      <p:sp>
        <p:nvSpPr>
          <p:cNvPr id="3" name="The American university of beirut: Challenges and opportunities.">
            <a:extLst>
              <a:ext uri="{FF2B5EF4-FFF2-40B4-BE49-F238E27FC236}">
                <a16:creationId xmlns:a16="http://schemas.microsoft.com/office/drawing/2014/main" id="{1DE329DA-5F43-DA95-645E-DAADA337650F}"/>
              </a:ext>
            </a:extLst>
          </p:cNvPr>
          <p:cNvSpPr txBox="1"/>
          <p:nvPr/>
        </p:nvSpPr>
        <p:spPr>
          <a:xfrm>
            <a:off x="16235220" y="362402"/>
            <a:ext cx="6406857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>
              <a:defRPr sz="2300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en-US" sz="2000" dirty="0"/>
              <a:t>Are We There Yet?</a:t>
            </a:r>
          </a:p>
          <a:p>
            <a:pPr algn="l">
              <a:defRPr sz="2300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en-US" sz="2000" dirty="0"/>
              <a:t>Predicting if Executing Applications are Near Completion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A64B139-91C9-281C-6FD4-B7394657BBDA}"/>
              </a:ext>
            </a:extLst>
          </p:cNvPr>
          <p:cNvGrpSpPr>
            <a:grpSpLocks noChangeAspect="1"/>
          </p:cNvGrpSpPr>
          <p:nvPr/>
        </p:nvGrpSpPr>
        <p:grpSpPr>
          <a:xfrm>
            <a:off x="5836039" y="577627"/>
            <a:ext cx="2496984" cy="1005840"/>
            <a:chOff x="3578225" y="1146175"/>
            <a:chExt cx="5038725" cy="2111375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31F56836-2119-FB84-64A0-D9410F1DDC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48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90536303-5B78-44A1-5993-4CB602502B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4800"/>
            </a:p>
          </p:txBody>
        </p:sp>
      </p:grpSp>
      <p:sp>
        <p:nvSpPr>
          <p:cNvPr id="7" name="Rounded Rectangle 64">
            <a:extLst>
              <a:ext uri="{FF2B5EF4-FFF2-40B4-BE49-F238E27FC236}">
                <a16:creationId xmlns:a16="http://schemas.microsoft.com/office/drawing/2014/main" id="{34170539-ED64-A0CB-8DD7-CDA9AF5F6728}"/>
              </a:ext>
            </a:extLst>
          </p:cNvPr>
          <p:cNvSpPr/>
          <p:nvPr/>
        </p:nvSpPr>
        <p:spPr bwMode="ltGray">
          <a:xfrm>
            <a:off x="4204765" y="9746574"/>
            <a:ext cx="1861179" cy="1383116"/>
          </a:xfrm>
          <a:prstGeom prst="round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 anchorCtr="0"/>
          <a:lstStyle/>
          <a:p>
            <a:pPr algn="ctr">
              <a:lnSpc>
                <a:spcPct val="90000"/>
              </a:lnSpc>
            </a:pPr>
            <a:r>
              <a:rPr lang="en-US" dirty="0"/>
              <a:t>Detect last phase</a:t>
            </a:r>
          </a:p>
        </p:txBody>
      </p:sp>
      <p:sp>
        <p:nvSpPr>
          <p:cNvPr id="8" name="Rounded Rectangle 64">
            <a:extLst>
              <a:ext uri="{FF2B5EF4-FFF2-40B4-BE49-F238E27FC236}">
                <a16:creationId xmlns:a16="http://schemas.microsoft.com/office/drawing/2014/main" id="{CBE04B2B-FA96-A572-5047-064DA4E85F90}"/>
              </a:ext>
            </a:extLst>
          </p:cNvPr>
          <p:cNvSpPr/>
          <p:nvPr/>
        </p:nvSpPr>
        <p:spPr bwMode="ltGray">
          <a:xfrm>
            <a:off x="8958580" y="7962940"/>
            <a:ext cx="3652446" cy="1507055"/>
          </a:xfrm>
          <a:prstGeom prst="round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 anchorCtr="0"/>
          <a:lstStyle/>
          <a:p>
            <a:pPr algn="ctr">
              <a:lnSpc>
                <a:spcPct val="90000"/>
              </a:lnSpc>
            </a:pPr>
            <a:r>
              <a:rPr lang="en-US" dirty="0"/>
              <a:t>Train </a:t>
            </a:r>
            <a:r>
              <a:rPr lang="en-US" b="1" dirty="0">
                <a:solidFill>
                  <a:schemeClr val="accent1"/>
                </a:solidFill>
              </a:rPr>
              <a:t>single-app</a:t>
            </a:r>
          </a:p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accent1"/>
                </a:solidFill>
              </a:rPr>
              <a:t>last phase classifier</a:t>
            </a:r>
          </a:p>
          <a:p>
            <a:pPr algn="ctr"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</a:rPr>
              <a:t>(for App A)</a:t>
            </a:r>
          </a:p>
        </p:txBody>
      </p:sp>
      <p:sp>
        <p:nvSpPr>
          <p:cNvPr id="9" name="Rounded Rectangle 64">
            <a:extLst>
              <a:ext uri="{FF2B5EF4-FFF2-40B4-BE49-F238E27FC236}">
                <a16:creationId xmlns:a16="http://schemas.microsoft.com/office/drawing/2014/main" id="{20AF4114-1981-B9FB-A225-0F34243F53A5}"/>
              </a:ext>
            </a:extLst>
          </p:cNvPr>
          <p:cNvSpPr/>
          <p:nvPr/>
        </p:nvSpPr>
        <p:spPr bwMode="ltGray">
          <a:xfrm>
            <a:off x="19354624" y="10766751"/>
            <a:ext cx="3396615" cy="1383116"/>
          </a:xfrm>
          <a:prstGeom prst="round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 anchorCtr="0"/>
          <a:lstStyle/>
          <a:p>
            <a:pPr algn="ctr">
              <a:lnSpc>
                <a:spcPct val="90000"/>
              </a:lnSpc>
            </a:pPr>
            <a:r>
              <a:rPr lang="en-US" dirty="0"/>
              <a:t>Train </a:t>
            </a:r>
            <a:r>
              <a:rPr lang="en-US" b="1" dirty="0">
                <a:solidFill>
                  <a:schemeClr val="accent6"/>
                </a:solidFill>
              </a:rPr>
              <a:t>general last phase classifier</a:t>
            </a:r>
          </a:p>
        </p:txBody>
      </p:sp>
      <p:sp>
        <p:nvSpPr>
          <p:cNvPr id="13" name="Rounded Rectangle 64">
            <a:extLst>
              <a:ext uri="{FF2B5EF4-FFF2-40B4-BE49-F238E27FC236}">
                <a16:creationId xmlns:a16="http://schemas.microsoft.com/office/drawing/2014/main" id="{8787DDCE-1952-17C0-3857-6CC1444E1AE6}"/>
              </a:ext>
            </a:extLst>
          </p:cNvPr>
          <p:cNvSpPr/>
          <p:nvPr/>
        </p:nvSpPr>
        <p:spPr bwMode="ltGray">
          <a:xfrm>
            <a:off x="19358042" y="8736168"/>
            <a:ext cx="3336030" cy="1383116"/>
          </a:xfrm>
          <a:prstGeom prst="round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 anchorCtr="0"/>
          <a:lstStyle/>
          <a:p>
            <a:pPr algn="ctr">
              <a:lnSpc>
                <a:spcPct val="90000"/>
              </a:lnSpc>
            </a:pPr>
            <a:r>
              <a:rPr lang="en-US" dirty="0"/>
              <a:t>Train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predictability classifier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6A30A75-2A60-4881-DF08-77AB50065077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3690437" y="10438132"/>
            <a:ext cx="514328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7DE5186-7E8D-36F8-6304-A9CD14B94DEB}"/>
              </a:ext>
            </a:extLst>
          </p:cNvPr>
          <p:cNvCxnSpPr>
            <a:cxnSpLocks/>
          </p:cNvCxnSpPr>
          <p:nvPr/>
        </p:nvCxnSpPr>
        <p:spPr>
          <a:xfrm>
            <a:off x="6100861" y="10438132"/>
            <a:ext cx="521778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DDD04E5-4924-8ACC-EE6F-C5129DA4104D}"/>
              </a:ext>
            </a:extLst>
          </p:cNvPr>
          <p:cNvCxnSpPr>
            <a:cxnSpLocks/>
          </p:cNvCxnSpPr>
          <p:nvPr/>
        </p:nvCxnSpPr>
        <p:spPr>
          <a:xfrm>
            <a:off x="8420918" y="8716465"/>
            <a:ext cx="521778" cy="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F85DD7A-D011-F149-CC2D-CAD0D73BC244}"/>
              </a:ext>
            </a:extLst>
          </p:cNvPr>
          <p:cNvGrpSpPr/>
          <p:nvPr/>
        </p:nvGrpSpPr>
        <p:grpSpPr>
          <a:xfrm>
            <a:off x="1997999" y="7708550"/>
            <a:ext cx="1560315" cy="1661768"/>
            <a:chOff x="6941820" y="879733"/>
            <a:chExt cx="546881" cy="582440"/>
          </a:xfrm>
        </p:grpSpPr>
        <p:grpSp>
          <p:nvGrpSpPr>
            <p:cNvPr id="403" name="Group 402">
              <a:extLst>
                <a:ext uri="{FF2B5EF4-FFF2-40B4-BE49-F238E27FC236}">
                  <a16:creationId xmlns:a16="http://schemas.microsoft.com/office/drawing/2014/main" id="{822F733B-FF03-9D4C-AD6D-FD4E5D7460C2}"/>
                </a:ext>
              </a:extLst>
            </p:cNvPr>
            <p:cNvGrpSpPr/>
            <p:nvPr/>
          </p:nvGrpSpPr>
          <p:grpSpPr>
            <a:xfrm>
              <a:off x="6941820" y="927531"/>
              <a:ext cx="458482" cy="459684"/>
              <a:chOff x="6941820" y="927531"/>
              <a:chExt cx="458482" cy="459684"/>
            </a:xfrm>
          </p:grpSpPr>
          <p:sp>
            <p:nvSpPr>
              <p:cNvPr id="421" name="Rectangle 420">
                <a:extLst>
                  <a:ext uri="{FF2B5EF4-FFF2-40B4-BE49-F238E27FC236}">
                    <a16:creationId xmlns:a16="http://schemas.microsoft.com/office/drawing/2014/main" id="{A441D58A-E0CB-5D16-08EA-972BE495ED2F}"/>
                  </a:ext>
                </a:extLst>
              </p:cNvPr>
              <p:cNvSpPr/>
              <p:nvPr/>
            </p:nvSpPr>
            <p:spPr>
              <a:xfrm>
                <a:off x="6943102" y="927531"/>
                <a:ext cx="457200" cy="45718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/>
              </a:p>
            </p:txBody>
          </p:sp>
          <p:grpSp>
            <p:nvGrpSpPr>
              <p:cNvPr id="422" name="Group 421">
                <a:extLst>
                  <a:ext uri="{FF2B5EF4-FFF2-40B4-BE49-F238E27FC236}">
                    <a16:creationId xmlns:a16="http://schemas.microsoft.com/office/drawing/2014/main" id="{01AF0B93-FF2B-D75E-7175-8832DBED7214}"/>
                  </a:ext>
                </a:extLst>
              </p:cNvPr>
              <p:cNvGrpSpPr/>
              <p:nvPr/>
            </p:nvGrpSpPr>
            <p:grpSpPr>
              <a:xfrm>
                <a:off x="6941820" y="928773"/>
                <a:ext cx="458065" cy="458442"/>
                <a:chOff x="7164705" y="1001914"/>
                <a:chExt cx="458065" cy="458442"/>
              </a:xfrm>
            </p:grpSpPr>
            <p:cxnSp>
              <p:nvCxnSpPr>
                <p:cNvPr id="423" name="Straight Arrow Connector 422">
                  <a:extLst>
                    <a:ext uri="{FF2B5EF4-FFF2-40B4-BE49-F238E27FC236}">
                      <a16:creationId xmlns:a16="http://schemas.microsoft.com/office/drawing/2014/main" id="{D854551D-8288-A0E4-1A85-22466A3022B4}"/>
                    </a:ext>
                  </a:extLst>
                </p:cNvPr>
                <p:cNvCxnSpPr/>
                <p:nvPr/>
              </p:nvCxnSpPr>
              <p:spPr>
                <a:xfrm flipV="1">
                  <a:off x="7165571" y="1001914"/>
                  <a:ext cx="0" cy="457200"/>
                </a:xfrm>
                <a:prstGeom prst="straightConnector1">
                  <a:avLst/>
                </a:prstGeom>
                <a:ln>
                  <a:headEnd w="med" len="med"/>
                  <a:tailEnd type="triangl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24" name="Straight Arrow Connector 423">
                  <a:extLst>
                    <a:ext uri="{FF2B5EF4-FFF2-40B4-BE49-F238E27FC236}">
                      <a16:creationId xmlns:a16="http://schemas.microsoft.com/office/drawing/2014/main" id="{0FF03A81-DF4E-C780-E259-4FE056F0099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65570" y="1460356"/>
                  <a:ext cx="457200" cy="0"/>
                </a:xfrm>
                <a:prstGeom prst="straightConnector1">
                  <a:avLst/>
                </a:prstGeom>
                <a:ln>
                  <a:headEnd w="med" len="med"/>
                  <a:tailEnd type="triangl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425" name="Group 424">
                  <a:extLst>
                    <a:ext uri="{FF2B5EF4-FFF2-40B4-BE49-F238E27FC236}">
                      <a16:creationId xmlns:a16="http://schemas.microsoft.com/office/drawing/2014/main" id="{1BE5D22F-4806-479B-F1F0-47BD3877377D}"/>
                    </a:ext>
                  </a:extLst>
                </p:cNvPr>
                <p:cNvGrpSpPr/>
                <p:nvPr/>
              </p:nvGrpSpPr>
              <p:grpSpPr>
                <a:xfrm>
                  <a:off x="7164705" y="1150620"/>
                  <a:ext cx="411480" cy="251460"/>
                  <a:chOff x="7164705" y="1150620"/>
                  <a:chExt cx="411480" cy="251460"/>
                </a:xfrm>
              </p:grpSpPr>
              <p:sp>
                <p:nvSpPr>
                  <p:cNvPr id="426" name="Freeform: Shape 1140">
                    <a:extLst>
                      <a:ext uri="{FF2B5EF4-FFF2-40B4-BE49-F238E27FC236}">
                        <a16:creationId xmlns:a16="http://schemas.microsoft.com/office/drawing/2014/main" id="{6B955BB6-F5FB-03FC-058E-210DC2C1884D}"/>
                      </a:ext>
                    </a:extLst>
                  </p:cNvPr>
                  <p:cNvSpPr/>
                  <p:nvPr/>
                </p:nvSpPr>
                <p:spPr>
                  <a:xfrm>
                    <a:off x="7164705" y="1150620"/>
                    <a:ext cx="321945" cy="251460"/>
                  </a:xfrm>
                  <a:custGeom>
                    <a:avLst/>
                    <a:gdLst>
                      <a:gd name="connsiteX0" fmla="*/ 0 w 321945"/>
                      <a:gd name="connsiteY0" fmla="*/ 251460 h 251460"/>
                      <a:gd name="connsiteX1" fmla="*/ 9525 w 321945"/>
                      <a:gd name="connsiteY1" fmla="*/ 243840 h 251460"/>
                      <a:gd name="connsiteX2" fmla="*/ 15240 w 321945"/>
                      <a:gd name="connsiteY2" fmla="*/ 240030 h 251460"/>
                      <a:gd name="connsiteX3" fmla="*/ 26670 w 321945"/>
                      <a:gd name="connsiteY3" fmla="*/ 241935 h 251460"/>
                      <a:gd name="connsiteX4" fmla="*/ 38100 w 321945"/>
                      <a:gd name="connsiteY4" fmla="*/ 245745 h 251460"/>
                      <a:gd name="connsiteX5" fmla="*/ 43815 w 321945"/>
                      <a:gd name="connsiteY5" fmla="*/ 247650 h 251460"/>
                      <a:gd name="connsiteX6" fmla="*/ 59055 w 321945"/>
                      <a:gd name="connsiteY6" fmla="*/ 240030 h 251460"/>
                      <a:gd name="connsiteX7" fmla="*/ 76200 w 321945"/>
                      <a:gd name="connsiteY7" fmla="*/ 236220 h 251460"/>
                      <a:gd name="connsiteX8" fmla="*/ 80010 w 321945"/>
                      <a:gd name="connsiteY8" fmla="*/ 224790 h 251460"/>
                      <a:gd name="connsiteX9" fmla="*/ 83820 w 321945"/>
                      <a:gd name="connsiteY9" fmla="*/ 209550 h 251460"/>
                      <a:gd name="connsiteX10" fmla="*/ 85725 w 321945"/>
                      <a:gd name="connsiteY10" fmla="*/ 188595 h 251460"/>
                      <a:gd name="connsiteX11" fmla="*/ 87630 w 321945"/>
                      <a:gd name="connsiteY11" fmla="*/ 182880 h 251460"/>
                      <a:gd name="connsiteX12" fmla="*/ 89535 w 321945"/>
                      <a:gd name="connsiteY12" fmla="*/ 125730 h 251460"/>
                      <a:gd name="connsiteX13" fmla="*/ 93345 w 321945"/>
                      <a:gd name="connsiteY13" fmla="*/ 102870 h 251460"/>
                      <a:gd name="connsiteX14" fmla="*/ 95250 w 321945"/>
                      <a:gd name="connsiteY14" fmla="*/ 83820 h 251460"/>
                      <a:gd name="connsiteX15" fmla="*/ 97155 w 321945"/>
                      <a:gd name="connsiteY15" fmla="*/ 78105 h 251460"/>
                      <a:gd name="connsiteX16" fmla="*/ 99060 w 321945"/>
                      <a:gd name="connsiteY16" fmla="*/ 70485 h 251460"/>
                      <a:gd name="connsiteX17" fmla="*/ 100965 w 321945"/>
                      <a:gd name="connsiteY17" fmla="*/ 53340 h 251460"/>
                      <a:gd name="connsiteX18" fmla="*/ 102870 w 321945"/>
                      <a:gd name="connsiteY18" fmla="*/ 47625 h 251460"/>
                      <a:gd name="connsiteX19" fmla="*/ 104775 w 321945"/>
                      <a:gd name="connsiteY19" fmla="*/ 40005 h 251460"/>
                      <a:gd name="connsiteX20" fmla="*/ 108585 w 321945"/>
                      <a:gd name="connsiteY20" fmla="*/ 28575 h 251460"/>
                      <a:gd name="connsiteX21" fmla="*/ 110490 w 321945"/>
                      <a:gd name="connsiteY21" fmla="*/ 11430 h 251460"/>
                      <a:gd name="connsiteX22" fmla="*/ 116205 w 321945"/>
                      <a:gd name="connsiteY22" fmla="*/ 7620 h 251460"/>
                      <a:gd name="connsiteX23" fmla="*/ 127635 w 321945"/>
                      <a:gd name="connsiteY23" fmla="*/ 3810 h 251460"/>
                      <a:gd name="connsiteX24" fmla="*/ 144780 w 321945"/>
                      <a:gd name="connsiteY24" fmla="*/ 5715 h 251460"/>
                      <a:gd name="connsiteX25" fmla="*/ 150495 w 321945"/>
                      <a:gd name="connsiteY25" fmla="*/ 7620 h 251460"/>
                      <a:gd name="connsiteX26" fmla="*/ 160020 w 321945"/>
                      <a:gd name="connsiteY26" fmla="*/ 15240 h 251460"/>
                      <a:gd name="connsiteX27" fmla="*/ 177165 w 321945"/>
                      <a:gd name="connsiteY27" fmla="*/ 9525 h 251460"/>
                      <a:gd name="connsiteX28" fmla="*/ 188595 w 321945"/>
                      <a:gd name="connsiteY28" fmla="*/ 5715 h 251460"/>
                      <a:gd name="connsiteX29" fmla="*/ 194310 w 321945"/>
                      <a:gd name="connsiteY29" fmla="*/ 3810 h 251460"/>
                      <a:gd name="connsiteX30" fmla="*/ 207645 w 321945"/>
                      <a:gd name="connsiteY30" fmla="*/ 7620 h 251460"/>
                      <a:gd name="connsiteX31" fmla="*/ 211455 w 321945"/>
                      <a:gd name="connsiteY31" fmla="*/ 13335 h 251460"/>
                      <a:gd name="connsiteX32" fmla="*/ 217170 w 321945"/>
                      <a:gd name="connsiteY32" fmla="*/ 17145 h 251460"/>
                      <a:gd name="connsiteX33" fmla="*/ 234315 w 321945"/>
                      <a:gd name="connsiteY33" fmla="*/ 15240 h 251460"/>
                      <a:gd name="connsiteX34" fmla="*/ 240030 w 321945"/>
                      <a:gd name="connsiteY34" fmla="*/ 13335 h 251460"/>
                      <a:gd name="connsiteX35" fmla="*/ 245745 w 321945"/>
                      <a:gd name="connsiteY35" fmla="*/ 7620 h 251460"/>
                      <a:gd name="connsiteX36" fmla="*/ 257175 w 321945"/>
                      <a:gd name="connsiteY36" fmla="*/ 0 h 251460"/>
                      <a:gd name="connsiteX37" fmla="*/ 278130 w 321945"/>
                      <a:gd name="connsiteY37" fmla="*/ 1905 h 251460"/>
                      <a:gd name="connsiteX38" fmla="*/ 289560 w 321945"/>
                      <a:gd name="connsiteY38" fmla="*/ 9525 h 251460"/>
                      <a:gd name="connsiteX39" fmla="*/ 295275 w 321945"/>
                      <a:gd name="connsiteY39" fmla="*/ 20955 h 251460"/>
                      <a:gd name="connsiteX40" fmla="*/ 297180 w 321945"/>
                      <a:gd name="connsiteY40" fmla="*/ 26670 h 251460"/>
                      <a:gd name="connsiteX41" fmla="*/ 304800 w 321945"/>
                      <a:gd name="connsiteY41" fmla="*/ 38100 h 251460"/>
                      <a:gd name="connsiteX42" fmla="*/ 306705 w 321945"/>
                      <a:gd name="connsiteY42" fmla="*/ 51435 h 251460"/>
                      <a:gd name="connsiteX43" fmla="*/ 308610 w 321945"/>
                      <a:gd name="connsiteY43" fmla="*/ 57150 h 251460"/>
                      <a:gd name="connsiteX44" fmla="*/ 310515 w 321945"/>
                      <a:gd name="connsiteY44" fmla="*/ 80010 h 251460"/>
                      <a:gd name="connsiteX45" fmla="*/ 314325 w 321945"/>
                      <a:gd name="connsiteY45" fmla="*/ 91440 h 251460"/>
                      <a:gd name="connsiteX46" fmla="*/ 316230 w 321945"/>
                      <a:gd name="connsiteY46" fmla="*/ 108585 h 251460"/>
                      <a:gd name="connsiteX47" fmla="*/ 318135 w 321945"/>
                      <a:gd name="connsiteY47" fmla="*/ 114300 h 251460"/>
                      <a:gd name="connsiteX48" fmla="*/ 320040 w 321945"/>
                      <a:gd name="connsiteY48" fmla="*/ 129540 h 251460"/>
                      <a:gd name="connsiteX49" fmla="*/ 321945 w 321945"/>
                      <a:gd name="connsiteY49" fmla="*/ 150495 h 2514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321945" h="251460">
                        <a:moveTo>
                          <a:pt x="0" y="251460"/>
                        </a:moveTo>
                        <a:cubicBezTo>
                          <a:pt x="3175" y="248920"/>
                          <a:pt x="6272" y="246280"/>
                          <a:pt x="9525" y="243840"/>
                        </a:cubicBezTo>
                        <a:cubicBezTo>
                          <a:pt x="11357" y="242466"/>
                          <a:pt x="12964" y="240283"/>
                          <a:pt x="15240" y="240030"/>
                        </a:cubicBezTo>
                        <a:cubicBezTo>
                          <a:pt x="19079" y="239603"/>
                          <a:pt x="22923" y="240998"/>
                          <a:pt x="26670" y="241935"/>
                        </a:cubicBezTo>
                        <a:cubicBezTo>
                          <a:pt x="30566" y="242909"/>
                          <a:pt x="34290" y="244475"/>
                          <a:pt x="38100" y="245745"/>
                        </a:cubicBezTo>
                        <a:lnTo>
                          <a:pt x="43815" y="247650"/>
                        </a:lnTo>
                        <a:cubicBezTo>
                          <a:pt x="68603" y="243519"/>
                          <a:pt x="46523" y="250055"/>
                          <a:pt x="59055" y="240030"/>
                        </a:cubicBezTo>
                        <a:cubicBezTo>
                          <a:pt x="61523" y="238055"/>
                          <a:pt x="76083" y="236239"/>
                          <a:pt x="76200" y="236220"/>
                        </a:cubicBezTo>
                        <a:cubicBezTo>
                          <a:pt x="77470" y="232410"/>
                          <a:pt x="79222" y="228728"/>
                          <a:pt x="80010" y="224790"/>
                        </a:cubicBezTo>
                        <a:cubicBezTo>
                          <a:pt x="82309" y="213296"/>
                          <a:pt x="80891" y="218337"/>
                          <a:pt x="83820" y="209550"/>
                        </a:cubicBezTo>
                        <a:cubicBezTo>
                          <a:pt x="84455" y="202565"/>
                          <a:pt x="84733" y="195538"/>
                          <a:pt x="85725" y="188595"/>
                        </a:cubicBezTo>
                        <a:cubicBezTo>
                          <a:pt x="86009" y="186607"/>
                          <a:pt x="87509" y="184884"/>
                          <a:pt x="87630" y="182880"/>
                        </a:cubicBezTo>
                        <a:cubicBezTo>
                          <a:pt x="88783" y="163854"/>
                          <a:pt x="88506" y="144763"/>
                          <a:pt x="89535" y="125730"/>
                        </a:cubicBezTo>
                        <a:cubicBezTo>
                          <a:pt x="90306" y="111475"/>
                          <a:pt x="91708" y="115150"/>
                          <a:pt x="93345" y="102870"/>
                        </a:cubicBezTo>
                        <a:cubicBezTo>
                          <a:pt x="94188" y="96544"/>
                          <a:pt x="94280" y="90127"/>
                          <a:pt x="95250" y="83820"/>
                        </a:cubicBezTo>
                        <a:cubicBezTo>
                          <a:pt x="95555" y="81835"/>
                          <a:pt x="96603" y="80036"/>
                          <a:pt x="97155" y="78105"/>
                        </a:cubicBezTo>
                        <a:cubicBezTo>
                          <a:pt x="97874" y="75588"/>
                          <a:pt x="98425" y="73025"/>
                          <a:pt x="99060" y="70485"/>
                        </a:cubicBezTo>
                        <a:cubicBezTo>
                          <a:pt x="99695" y="64770"/>
                          <a:pt x="100020" y="59012"/>
                          <a:pt x="100965" y="53340"/>
                        </a:cubicBezTo>
                        <a:cubicBezTo>
                          <a:pt x="101295" y="51359"/>
                          <a:pt x="102318" y="49556"/>
                          <a:pt x="102870" y="47625"/>
                        </a:cubicBezTo>
                        <a:cubicBezTo>
                          <a:pt x="103589" y="45108"/>
                          <a:pt x="104023" y="42513"/>
                          <a:pt x="104775" y="40005"/>
                        </a:cubicBezTo>
                        <a:cubicBezTo>
                          <a:pt x="105929" y="36158"/>
                          <a:pt x="108585" y="28575"/>
                          <a:pt x="108585" y="28575"/>
                        </a:cubicBezTo>
                        <a:cubicBezTo>
                          <a:pt x="109220" y="22860"/>
                          <a:pt x="108525" y="16834"/>
                          <a:pt x="110490" y="11430"/>
                        </a:cubicBezTo>
                        <a:cubicBezTo>
                          <a:pt x="111272" y="9278"/>
                          <a:pt x="114113" y="8550"/>
                          <a:pt x="116205" y="7620"/>
                        </a:cubicBezTo>
                        <a:cubicBezTo>
                          <a:pt x="119875" y="5989"/>
                          <a:pt x="127635" y="3810"/>
                          <a:pt x="127635" y="3810"/>
                        </a:cubicBezTo>
                        <a:cubicBezTo>
                          <a:pt x="133350" y="4445"/>
                          <a:pt x="139108" y="4770"/>
                          <a:pt x="144780" y="5715"/>
                        </a:cubicBezTo>
                        <a:cubicBezTo>
                          <a:pt x="146761" y="6045"/>
                          <a:pt x="148927" y="6366"/>
                          <a:pt x="150495" y="7620"/>
                        </a:cubicBezTo>
                        <a:cubicBezTo>
                          <a:pt x="162805" y="17468"/>
                          <a:pt x="145655" y="10452"/>
                          <a:pt x="160020" y="15240"/>
                        </a:cubicBezTo>
                        <a:cubicBezTo>
                          <a:pt x="185759" y="10950"/>
                          <a:pt x="161093" y="16668"/>
                          <a:pt x="177165" y="9525"/>
                        </a:cubicBezTo>
                        <a:cubicBezTo>
                          <a:pt x="180835" y="7894"/>
                          <a:pt x="184785" y="6985"/>
                          <a:pt x="188595" y="5715"/>
                        </a:cubicBezTo>
                        <a:lnTo>
                          <a:pt x="194310" y="3810"/>
                        </a:lnTo>
                        <a:cubicBezTo>
                          <a:pt x="194808" y="3934"/>
                          <a:pt x="206403" y="6626"/>
                          <a:pt x="207645" y="7620"/>
                        </a:cubicBezTo>
                        <a:cubicBezTo>
                          <a:pt x="209433" y="9050"/>
                          <a:pt x="209836" y="11716"/>
                          <a:pt x="211455" y="13335"/>
                        </a:cubicBezTo>
                        <a:cubicBezTo>
                          <a:pt x="213074" y="14954"/>
                          <a:pt x="215265" y="15875"/>
                          <a:pt x="217170" y="17145"/>
                        </a:cubicBezTo>
                        <a:cubicBezTo>
                          <a:pt x="222885" y="16510"/>
                          <a:pt x="228643" y="16185"/>
                          <a:pt x="234315" y="15240"/>
                        </a:cubicBezTo>
                        <a:cubicBezTo>
                          <a:pt x="236296" y="14910"/>
                          <a:pt x="238359" y="14449"/>
                          <a:pt x="240030" y="13335"/>
                        </a:cubicBezTo>
                        <a:cubicBezTo>
                          <a:pt x="242272" y="11841"/>
                          <a:pt x="243618" y="9274"/>
                          <a:pt x="245745" y="7620"/>
                        </a:cubicBezTo>
                        <a:cubicBezTo>
                          <a:pt x="249359" y="4809"/>
                          <a:pt x="257175" y="0"/>
                          <a:pt x="257175" y="0"/>
                        </a:cubicBezTo>
                        <a:cubicBezTo>
                          <a:pt x="264160" y="635"/>
                          <a:pt x="271401" y="-74"/>
                          <a:pt x="278130" y="1905"/>
                        </a:cubicBezTo>
                        <a:cubicBezTo>
                          <a:pt x="282523" y="3197"/>
                          <a:pt x="289560" y="9525"/>
                          <a:pt x="289560" y="9525"/>
                        </a:cubicBezTo>
                        <a:cubicBezTo>
                          <a:pt x="294348" y="23890"/>
                          <a:pt x="287889" y="6183"/>
                          <a:pt x="295275" y="20955"/>
                        </a:cubicBezTo>
                        <a:cubicBezTo>
                          <a:pt x="296173" y="22751"/>
                          <a:pt x="296205" y="24915"/>
                          <a:pt x="297180" y="26670"/>
                        </a:cubicBezTo>
                        <a:cubicBezTo>
                          <a:pt x="299404" y="30673"/>
                          <a:pt x="304800" y="38100"/>
                          <a:pt x="304800" y="38100"/>
                        </a:cubicBezTo>
                        <a:cubicBezTo>
                          <a:pt x="305435" y="42545"/>
                          <a:pt x="305824" y="47032"/>
                          <a:pt x="306705" y="51435"/>
                        </a:cubicBezTo>
                        <a:cubicBezTo>
                          <a:pt x="307099" y="53404"/>
                          <a:pt x="308345" y="55160"/>
                          <a:pt x="308610" y="57150"/>
                        </a:cubicBezTo>
                        <a:cubicBezTo>
                          <a:pt x="309621" y="64729"/>
                          <a:pt x="309258" y="72468"/>
                          <a:pt x="310515" y="80010"/>
                        </a:cubicBezTo>
                        <a:cubicBezTo>
                          <a:pt x="311175" y="83971"/>
                          <a:pt x="314325" y="91440"/>
                          <a:pt x="314325" y="91440"/>
                        </a:cubicBezTo>
                        <a:cubicBezTo>
                          <a:pt x="314960" y="97155"/>
                          <a:pt x="315285" y="102913"/>
                          <a:pt x="316230" y="108585"/>
                        </a:cubicBezTo>
                        <a:cubicBezTo>
                          <a:pt x="316560" y="110566"/>
                          <a:pt x="317776" y="112324"/>
                          <a:pt x="318135" y="114300"/>
                        </a:cubicBezTo>
                        <a:cubicBezTo>
                          <a:pt x="319051" y="119337"/>
                          <a:pt x="319504" y="124449"/>
                          <a:pt x="320040" y="129540"/>
                        </a:cubicBezTo>
                        <a:cubicBezTo>
                          <a:pt x="320774" y="136515"/>
                          <a:pt x="321945" y="150495"/>
                          <a:pt x="321945" y="150495"/>
                        </a:cubicBezTo>
                      </a:path>
                    </a:pathLst>
                  </a:custGeom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4800"/>
                  </a:p>
                </p:txBody>
              </p:sp>
              <p:sp>
                <p:nvSpPr>
                  <p:cNvPr id="427" name="Freeform: Shape 1141">
                    <a:extLst>
                      <a:ext uri="{FF2B5EF4-FFF2-40B4-BE49-F238E27FC236}">
                        <a16:creationId xmlns:a16="http://schemas.microsoft.com/office/drawing/2014/main" id="{3718C84B-89D7-D5F8-E7A6-1879540FA193}"/>
                      </a:ext>
                    </a:extLst>
                  </p:cNvPr>
                  <p:cNvSpPr/>
                  <p:nvPr/>
                </p:nvSpPr>
                <p:spPr>
                  <a:xfrm>
                    <a:off x="7484745" y="1289023"/>
                    <a:ext cx="91440" cy="19765"/>
                  </a:xfrm>
                  <a:custGeom>
                    <a:avLst/>
                    <a:gdLst>
                      <a:gd name="connsiteX0" fmla="*/ 0 w 123825"/>
                      <a:gd name="connsiteY0" fmla="*/ 6377 h 19765"/>
                      <a:gd name="connsiteX1" fmla="*/ 7620 w 123825"/>
                      <a:gd name="connsiteY1" fmla="*/ 19712 h 19765"/>
                      <a:gd name="connsiteX2" fmla="*/ 13335 w 123825"/>
                      <a:gd name="connsiteY2" fmla="*/ 17807 h 19765"/>
                      <a:gd name="connsiteX3" fmla="*/ 24765 w 123825"/>
                      <a:gd name="connsiteY3" fmla="*/ 10187 h 19765"/>
                      <a:gd name="connsiteX4" fmla="*/ 28575 w 123825"/>
                      <a:gd name="connsiteY4" fmla="*/ 4472 h 19765"/>
                      <a:gd name="connsiteX5" fmla="*/ 55245 w 123825"/>
                      <a:gd name="connsiteY5" fmla="*/ 2567 h 19765"/>
                      <a:gd name="connsiteX6" fmla="*/ 62865 w 123825"/>
                      <a:gd name="connsiteY6" fmla="*/ 10187 h 19765"/>
                      <a:gd name="connsiteX7" fmla="*/ 74295 w 123825"/>
                      <a:gd name="connsiteY7" fmla="*/ 17807 h 19765"/>
                      <a:gd name="connsiteX8" fmla="*/ 99060 w 123825"/>
                      <a:gd name="connsiteY8" fmla="*/ 13997 h 19765"/>
                      <a:gd name="connsiteX9" fmla="*/ 104775 w 123825"/>
                      <a:gd name="connsiteY9" fmla="*/ 10187 h 19765"/>
                      <a:gd name="connsiteX10" fmla="*/ 106680 w 123825"/>
                      <a:gd name="connsiteY10" fmla="*/ 4472 h 19765"/>
                      <a:gd name="connsiteX11" fmla="*/ 123825 w 123825"/>
                      <a:gd name="connsiteY11" fmla="*/ 2567 h 197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23825" h="19765">
                        <a:moveTo>
                          <a:pt x="0" y="6377"/>
                        </a:moveTo>
                        <a:cubicBezTo>
                          <a:pt x="1124" y="11996"/>
                          <a:pt x="81" y="18455"/>
                          <a:pt x="7620" y="19712"/>
                        </a:cubicBezTo>
                        <a:cubicBezTo>
                          <a:pt x="9601" y="20042"/>
                          <a:pt x="11580" y="18782"/>
                          <a:pt x="13335" y="17807"/>
                        </a:cubicBezTo>
                        <a:cubicBezTo>
                          <a:pt x="17338" y="15583"/>
                          <a:pt x="24765" y="10187"/>
                          <a:pt x="24765" y="10187"/>
                        </a:cubicBezTo>
                        <a:cubicBezTo>
                          <a:pt x="26035" y="8282"/>
                          <a:pt x="26956" y="6091"/>
                          <a:pt x="28575" y="4472"/>
                        </a:cubicBezTo>
                        <a:cubicBezTo>
                          <a:pt x="36596" y="-3549"/>
                          <a:pt x="42822" y="1438"/>
                          <a:pt x="55245" y="2567"/>
                        </a:cubicBezTo>
                        <a:cubicBezTo>
                          <a:pt x="70485" y="7647"/>
                          <a:pt x="52705" y="27"/>
                          <a:pt x="62865" y="10187"/>
                        </a:cubicBezTo>
                        <a:cubicBezTo>
                          <a:pt x="66103" y="13425"/>
                          <a:pt x="74295" y="17807"/>
                          <a:pt x="74295" y="17807"/>
                        </a:cubicBezTo>
                        <a:cubicBezTo>
                          <a:pt x="79758" y="17261"/>
                          <a:pt x="92195" y="17430"/>
                          <a:pt x="99060" y="13997"/>
                        </a:cubicBezTo>
                        <a:cubicBezTo>
                          <a:pt x="101108" y="12973"/>
                          <a:pt x="102870" y="11457"/>
                          <a:pt x="104775" y="10187"/>
                        </a:cubicBezTo>
                        <a:cubicBezTo>
                          <a:pt x="105410" y="8282"/>
                          <a:pt x="105112" y="5726"/>
                          <a:pt x="106680" y="4472"/>
                        </a:cubicBezTo>
                        <a:cubicBezTo>
                          <a:pt x="110024" y="1797"/>
                          <a:pt x="120603" y="2567"/>
                          <a:pt x="123825" y="2567"/>
                        </a:cubicBezTo>
                      </a:path>
                    </a:pathLst>
                  </a:custGeom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4800"/>
                  </a:p>
                </p:txBody>
              </p:sp>
            </p:grpSp>
          </p:grpSp>
        </p:grpSp>
        <p:grpSp>
          <p:nvGrpSpPr>
            <p:cNvPr id="404" name="Group 403">
              <a:extLst>
                <a:ext uri="{FF2B5EF4-FFF2-40B4-BE49-F238E27FC236}">
                  <a16:creationId xmlns:a16="http://schemas.microsoft.com/office/drawing/2014/main" id="{FFC896CE-EBE6-75EF-A07D-AC2126A3CC44}"/>
                </a:ext>
              </a:extLst>
            </p:cNvPr>
            <p:cNvGrpSpPr/>
            <p:nvPr/>
          </p:nvGrpSpPr>
          <p:grpSpPr>
            <a:xfrm>
              <a:off x="6986020" y="965010"/>
              <a:ext cx="458482" cy="459684"/>
              <a:chOff x="6941820" y="927531"/>
              <a:chExt cx="458482" cy="459684"/>
            </a:xfrm>
          </p:grpSpPr>
          <p:sp>
            <p:nvSpPr>
              <p:cNvPr id="414" name="Rectangle 413">
                <a:extLst>
                  <a:ext uri="{FF2B5EF4-FFF2-40B4-BE49-F238E27FC236}">
                    <a16:creationId xmlns:a16="http://schemas.microsoft.com/office/drawing/2014/main" id="{32159399-EA9A-09A8-3009-D5444EFCD9A4}"/>
                  </a:ext>
                </a:extLst>
              </p:cNvPr>
              <p:cNvSpPr/>
              <p:nvPr/>
            </p:nvSpPr>
            <p:spPr>
              <a:xfrm>
                <a:off x="6943102" y="927531"/>
                <a:ext cx="457200" cy="45718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dirty="0"/>
              </a:p>
            </p:txBody>
          </p:sp>
          <p:grpSp>
            <p:nvGrpSpPr>
              <p:cNvPr id="415" name="Group 414">
                <a:extLst>
                  <a:ext uri="{FF2B5EF4-FFF2-40B4-BE49-F238E27FC236}">
                    <a16:creationId xmlns:a16="http://schemas.microsoft.com/office/drawing/2014/main" id="{160A1CAB-DECB-6A82-9A07-899B7A531D8A}"/>
                  </a:ext>
                </a:extLst>
              </p:cNvPr>
              <p:cNvGrpSpPr/>
              <p:nvPr/>
            </p:nvGrpSpPr>
            <p:grpSpPr>
              <a:xfrm>
                <a:off x="6941820" y="928773"/>
                <a:ext cx="458065" cy="458442"/>
                <a:chOff x="7164705" y="1001914"/>
                <a:chExt cx="458065" cy="458442"/>
              </a:xfrm>
            </p:grpSpPr>
            <p:cxnSp>
              <p:nvCxnSpPr>
                <p:cNvPr id="416" name="Straight Arrow Connector 415">
                  <a:extLst>
                    <a:ext uri="{FF2B5EF4-FFF2-40B4-BE49-F238E27FC236}">
                      <a16:creationId xmlns:a16="http://schemas.microsoft.com/office/drawing/2014/main" id="{E6A65367-E733-A336-2D93-78E5C747026D}"/>
                    </a:ext>
                  </a:extLst>
                </p:cNvPr>
                <p:cNvCxnSpPr/>
                <p:nvPr/>
              </p:nvCxnSpPr>
              <p:spPr>
                <a:xfrm flipV="1">
                  <a:off x="7165571" y="1001914"/>
                  <a:ext cx="0" cy="457200"/>
                </a:xfrm>
                <a:prstGeom prst="straightConnector1">
                  <a:avLst/>
                </a:prstGeom>
                <a:ln>
                  <a:headEnd w="med" len="med"/>
                  <a:tailEnd type="triangl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17" name="Straight Arrow Connector 416">
                  <a:extLst>
                    <a:ext uri="{FF2B5EF4-FFF2-40B4-BE49-F238E27FC236}">
                      <a16:creationId xmlns:a16="http://schemas.microsoft.com/office/drawing/2014/main" id="{0EBC4CAF-F7FF-67B3-5958-A0304E979B2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65570" y="1460356"/>
                  <a:ext cx="457200" cy="0"/>
                </a:xfrm>
                <a:prstGeom prst="straightConnector1">
                  <a:avLst/>
                </a:prstGeom>
                <a:ln>
                  <a:headEnd w="med" len="med"/>
                  <a:tailEnd type="triangl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418" name="Group 417">
                  <a:extLst>
                    <a:ext uri="{FF2B5EF4-FFF2-40B4-BE49-F238E27FC236}">
                      <a16:creationId xmlns:a16="http://schemas.microsoft.com/office/drawing/2014/main" id="{0C65E9B1-6629-4EE4-953D-BE638D0AA01B}"/>
                    </a:ext>
                  </a:extLst>
                </p:cNvPr>
                <p:cNvGrpSpPr/>
                <p:nvPr/>
              </p:nvGrpSpPr>
              <p:grpSpPr>
                <a:xfrm>
                  <a:off x="7164705" y="1150620"/>
                  <a:ext cx="411480" cy="251460"/>
                  <a:chOff x="7164705" y="1150620"/>
                  <a:chExt cx="411480" cy="251460"/>
                </a:xfrm>
              </p:grpSpPr>
              <p:sp>
                <p:nvSpPr>
                  <p:cNvPr id="419" name="Freeform: Shape 1133">
                    <a:extLst>
                      <a:ext uri="{FF2B5EF4-FFF2-40B4-BE49-F238E27FC236}">
                        <a16:creationId xmlns:a16="http://schemas.microsoft.com/office/drawing/2014/main" id="{AE3E0642-3F70-BCB6-4CC1-FAA23A85A4C0}"/>
                      </a:ext>
                    </a:extLst>
                  </p:cNvPr>
                  <p:cNvSpPr/>
                  <p:nvPr/>
                </p:nvSpPr>
                <p:spPr>
                  <a:xfrm>
                    <a:off x="7164705" y="1150620"/>
                    <a:ext cx="321945" cy="251460"/>
                  </a:xfrm>
                  <a:custGeom>
                    <a:avLst/>
                    <a:gdLst>
                      <a:gd name="connsiteX0" fmla="*/ 0 w 321945"/>
                      <a:gd name="connsiteY0" fmla="*/ 251460 h 251460"/>
                      <a:gd name="connsiteX1" fmla="*/ 9525 w 321945"/>
                      <a:gd name="connsiteY1" fmla="*/ 243840 h 251460"/>
                      <a:gd name="connsiteX2" fmla="*/ 15240 w 321945"/>
                      <a:gd name="connsiteY2" fmla="*/ 240030 h 251460"/>
                      <a:gd name="connsiteX3" fmla="*/ 26670 w 321945"/>
                      <a:gd name="connsiteY3" fmla="*/ 241935 h 251460"/>
                      <a:gd name="connsiteX4" fmla="*/ 38100 w 321945"/>
                      <a:gd name="connsiteY4" fmla="*/ 245745 h 251460"/>
                      <a:gd name="connsiteX5" fmla="*/ 43815 w 321945"/>
                      <a:gd name="connsiteY5" fmla="*/ 247650 h 251460"/>
                      <a:gd name="connsiteX6" fmla="*/ 59055 w 321945"/>
                      <a:gd name="connsiteY6" fmla="*/ 240030 h 251460"/>
                      <a:gd name="connsiteX7" fmla="*/ 76200 w 321945"/>
                      <a:gd name="connsiteY7" fmla="*/ 236220 h 251460"/>
                      <a:gd name="connsiteX8" fmla="*/ 80010 w 321945"/>
                      <a:gd name="connsiteY8" fmla="*/ 224790 h 251460"/>
                      <a:gd name="connsiteX9" fmla="*/ 83820 w 321945"/>
                      <a:gd name="connsiteY9" fmla="*/ 209550 h 251460"/>
                      <a:gd name="connsiteX10" fmla="*/ 85725 w 321945"/>
                      <a:gd name="connsiteY10" fmla="*/ 188595 h 251460"/>
                      <a:gd name="connsiteX11" fmla="*/ 87630 w 321945"/>
                      <a:gd name="connsiteY11" fmla="*/ 182880 h 251460"/>
                      <a:gd name="connsiteX12" fmla="*/ 89535 w 321945"/>
                      <a:gd name="connsiteY12" fmla="*/ 125730 h 251460"/>
                      <a:gd name="connsiteX13" fmla="*/ 93345 w 321945"/>
                      <a:gd name="connsiteY13" fmla="*/ 102870 h 251460"/>
                      <a:gd name="connsiteX14" fmla="*/ 95250 w 321945"/>
                      <a:gd name="connsiteY14" fmla="*/ 83820 h 251460"/>
                      <a:gd name="connsiteX15" fmla="*/ 97155 w 321945"/>
                      <a:gd name="connsiteY15" fmla="*/ 78105 h 251460"/>
                      <a:gd name="connsiteX16" fmla="*/ 99060 w 321945"/>
                      <a:gd name="connsiteY16" fmla="*/ 70485 h 251460"/>
                      <a:gd name="connsiteX17" fmla="*/ 100965 w 321945"/>
                      <a:gd name="connsiteY17" fmla="*/ 53340 h 251460"/>
                      <a:gd name="connsiteX18" fmla="*/ 102870 w 321945"/>
                      <a:gd name="connsiteY18" fmla="*/ 47625 h 251460"/>
                      <a:gd name="connsiteX19" fmla="*/ 104775 w 321945"/>
                      <a:gd name="connsiteY19" fmla="*/ 40005 h 251460"/>
                      <a:gd name="connsiteX20" fmla="*/ 108585 w 321945"/>
                      <a:gd name="connsiteY20" fmla="*/ 28575 h 251460"/>
                      <a:gd name="connsiteX21" fmla="*/ 110490 w 321945"/>
                      <a:gd name="connsiteY21" fmla="*/ 11430 h 251460"/>
                      <a:gd name="connsiteX22" fmla="*/ 116205 w 321945"/>
                      <a:gd name="connsiteY22" fmla="*/ 7620 h 251460"/>
                      <a:gd name="connsiteX23" fmla="*/ 127635 w 321945"/>
                      <a:gd name="connsiteY23" fmla="*/ 3810 h 251460"/>
                      <a:gd name="connsiteX24" fmla="*/ 144780 w 321945"/>
                      <a:gd name="connsiteY24" fmla="*/ 5715 h 251460"/>
                      <a:gd name="connsiteX25" fmla="*/ 150495 w 321945"/>
                      <a:gd name="connsiteY25" fmla="*/ 7620 h 251460"/>
                      <a:gd name="connsiteX26" fmla="*/ 160020 w 321945"/>
                      <a:gd name="connsiteY26" fmla="*/ 15240 h 251460"/>
                      <a:gd name="connsiteX27" fmla="*/ 177165 w 321945"/>
                      <a:gd name="connsiteY27" fmla="*/ 9525 h 251460"/>
                      <a:gd name="connsiteX28" fmla="*/ 188595 w 321945"/>
                      <a:gd name="connsiteY28" fmla="*/ 5715 h 251460"/>
                      <a:gd name="connsiteX29" fmla="*/ 194310 w 321945"/>
                      <a:gd name="connsiteY29" fmla="*/ 3810 h 251460"/>
                      <a:gd name="connsiteX30" fmla="*/ 207645 w 321945"/>
                      <a:gd name="connsiteY30" fmla="*/ 7620 h 251460"/>
                      <a:gd name="connsiteX31" fmla="*/ 211455 w 321945"/>
                      <a:gd name="connsiteY31" fmla="*/ 13335 h 251460"/>
                      <a:gd name="connsiteX32" fmla="*/ 217170 w 321945"/>
                      <a:gd name="connsiteY32" fmla="*/ 17145 h 251460"/>
                      <a:gd name="connsiteX33" fmla="*/ 234315 w 321945"/>
                      <a:gd name="connsiteY33" fmla="*/ 15240 h 251460"/>
                      <a:gd name="connsiteX34" fmla="*/ 240030 w 321945"/>
                      <a:gd name="connsiteY34" fmla="*/ 13335 h 251460"/>
                      <a:gd name="connsiteX35" fmla="*/ 245745 w 321945"/>
                      <a:gd name="connsiteY35" fmla="*/ 7620 h 251460"/>
                      <a:gd name="connsiteX36" fmla="*/ 257175 w 321945"/>
                      <a:gd name="connsiteY36" fmla="*/ 0 h 251460"/>
                      <a:gd name="connsiteX37" fmla="*/ 278130 w 321945"/>
                      <a:gd name="connsiteY37" fmla="*/ 1905 h 251460"/>
                      <a:gd name="connsiteX38" fmla="*/ 289560 w 321945"/>
                      <a:gd name="connsiteY38" fmla="*/ 9525 h 251460"/>
                      <a:gd name="connsiteX39" fmla="*/ 295275 w 321945"/>
                      <a:gd name="connsiteY39" fmla="*/ 20955 h 251460"/>
                      <a:gd name="connsiteX40" fmla="*/ 297180 w 321945"/>
                      <a:gd name="connsiteY40" fmla="*/ 26670 h 251460"/>
                      <a:gd name="connsiteX41" fmla="*/ 304800 w 321945"/>
                      <a:gd name="connsiteY41" fmla="*/ 38100 h 251460"/>
                      <a:gd name="connsiteX42" fmla="*/ 306705 w 321945"/>
                      <a:gd name="connsiteY42" fmla="*/ 51435 h 251460"/>
                      <a:gd name="connsiteX43" fmla="*/ 308610 w 321945"/>
                      <a:gd name="connsiteY43" fmla="*/ 57150 h 251460"/>
                      <a:gd name="connsiteX44" fmla="*/ 310515 w 321945"/>
                      <a:gd name="connsiteY44" fmla="*/ 80010 h 251460"/>
                      <a:gd name="connsiteX45" fmla="*/ 314325 w 321945"/>
                      <a:gd name="connsiteY45" fmla="*/ 91440 h 251460"/>
                      <a:gd name="connsiteX46" fmla="*/ 316230 w 321945"/>
                      <a:gd name="connsiteY46" fmla="*/ 108585 h 251460"/>
                      <a:gd name="connsiteX47" fmla="*/ 318135 w 321945"/>
                      <a:gd name="connsiteY47" fmla="*/ 114300 h 251460"/>
                      <a:gd name="connsiteX48" fmla="*/ 320040 w 321945"/>
                      <a:gd name="connsiteY48" fmla="*/ 129540 h 251460"/>
                      <a:gd name="connsiteX49" fmla="*/ 321945 w 321945"/>
                      <a:gd name="connsiteY49" fmla="*/ 150495 h 2514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321945" h="251460">
                        <a:moveTo>
                          <a:pt x="0" y="251460"/>
                        </a:moveTo>
                        <a:cubicBezTo>
                          <a:pt x="3175" y="248920"/>
                          <a:pt x="6272" y="246280"/>
                          <a:pt x="9525" y="243840"/>
                        </a:cubicBezTo>
                        <a:cubicBezTo>
                          <a:pt x="11357" y="242466"/>
                          <a:pt x="12964" y="240283"/>
                          <a:pt x="15240" y="240030"/>
                        </a:cubicBezTo>
                        <a:cubicBezTo>
                          <a:pt x="19079" y="239603"/>
                          <a:pt x="22923" y="240998"/>
                          <a:pt x="26670" y="241935"/>
                        </a:cubicBezTo>
                        <a:cubicBezTo>
                          <a:pt x="30566" y="242909"/>
                          <a:pt x="34290" y="244475"/>
                          <a:pt x="38100" y="245745"/>
                        </a:cubicBezTo>
                        <a:lnTo>
                          <a:pt x="43815" y="247650"/>
                        </a:lnTo>
                        <a:cubicBezTo>
                          <a:pt x="68603" y="243519"/>
                          <a:pt x="46523" y="250055"/>
                          <a:pt x="59055" y="240030"/>
                        </a:cubicBezTo>
                        <a:cubicBezTo>
                          <a:pt x="61523" y="238055"/>
                          <a:pt x="76083" y="236239"/>
                          <a:pt x="76200" y="236220"/>
                        </a:cubicBezTo>
                        <a:cubicBezTo>
                          <a:pt x="77470" y="232410"/>
                          <a:pt x="79222" y="228728"/>
                          <a:pt x="80010" y="224790"/>
                        </a:cubicBezTo>
                        <a:cubicBezTo>
                          <a:pt x="82309" y="213296"/>
                          <a:pt x="80891" y="218337"/>
                          <a:pt x="83820" y="209550"/>
                        </a:cubicBezTo>
                        <a:cubicBezTo>
                          <a:pt x="84455" y="202565"/>
                          <a:pt x="84733" y="195538"/>
                          <a:pt x="85725" y="188595"/>
                        </a:cubicBezTo>
                        <a:cubicBezTo>
                          <a:pt x="86009" y="186607"/>
                          <a:pt x="87509" y="184884"/>
                          <a:pt x="87630" y="182880"/>
                        </a:cubicBezTo>
                        <a:cubicBezTo>
                          <a:pt x="88783" y="163854"/>
                          <a:pt x="88506" y="144763"/>
                          <a:pt x="89535" y="125730"/>
                        </a:cubicBezTo>
                        <a:cubicBezTo>
                          <a:pt x="90306" y="111475"/>
                          <a:pt x="91708" y="115150"/>
                          <a:pt x="93345" y="102870"/>
                        </a:cubicBezTo>
                        <a:cubicBezTo>
                          <a:pt x="94188" y="96544"/>
                          <a:pt x="94280" y="90127"/>
                          <a:pt x="95250" y="83820"/>
                        </a:cubicBezTo>
                        <a:cubicBezTo>
                          <a:pt x="95555" y="81835"/>
                          <a:pt x="96603" y="80036"/>
                          <a:pt x="97155" y="78105"/>
                        </a:cubicBezTo>
                        <a:cubicBezTo>
                          <a:pt x="97874" y="75588"/>
                          <a:pt x="98425" y="73025"/>
                          <a:pt x="99060" y="70485"/>
                        </a:cubicBezTo>
                        <a:cubicBezTo>
                          <a:pt x="99695" y="64770"/>
                          <a:pt x="100020" y="59012"/>
                          <a:pt x="100965" y="53340"/>
                        </a:cubicBezTo>
                        <a:cubicBezTo>
                          <a:pt x="101295" y="51359"/>
                          <a:pt x="102318" y="49556"/>
                          <a:pt x="102870" y="47625"/>
                        </a:cubicBezTo>
                        <a:cubicBezTo>
                          <a:pt x="103589" y="45108"/>
                          <a:pt x="104023" y="42513"/>
                          <a:pt x="104775" y="40005"/>
                        </a:cubicBezTo>
                        <a:cubicBezTo>
                          <a:pt x="105929" y="36158"/>
                          <a:pt x="108585" y="28575"/>
                          <a:pt x="108585" y="28575"/>
                        </a:cubicBezTo>
                        <a:cubicBezTo>
                          <a:pt x="109220" y="22860"/>
                          <a:pt x="108525" y="16834"/>
                          <a:pt x="110490" y="11430"/>
                        </a:cubicBezTo>
                        <a:cubicBezTo>
                          <a:pt x="111272" y="9278"/>
                          <a:pt x="114113" y="8550"/>
                          <a:pt x="116205" y="7620"/>
                        </a:cubicBezTo>
                        <a:cubicBezTo>
                          <a:pt x="119875" y="5989"/>
                          <a:pt x="127635" y="3810"/>
                          <a:pt x="127635" y="3810"/>
                        </a:cubicBezTo>
                        <a:cubicBezTo>
                          <a:pt x="133350" y="4445"/>
                          <a:pt x="139108" y="4770"/>
                          <a:pt x="144780" y="5715"/>
                        </a:cubicBezTo>
                        <a:cubicBezTo>
                          <a:pt x="146761" y="6045"/>
                          <a:pt x="148927" y="6366"/>
                          <a:pt x="150495" y="7620"/>
                        </a:cubicBezTo>
                        <a:cubicBezTo>
                          <a:pt x="162805" y="17468"/>
                          <a:pt x="145655" y="10452"/>
                          <a:pt x="160020" y="15240"/>
                        </a:cubicBezTo>
                        <a:cubicBezTo>
                          <a:pt x="185759" y="10950"/>
                          <a:pt x="161093" y="16668"/>
                          <a:pt x="177165" y="9525"/>
                        </a:cubicBezTo>
                        <a:cubicBezTo>
                          <a:pt x="180835" y="7894"/>
                          <a:pt x="184785" y="6985"/>
                          <a:pt x="188595" y="5715"/>
                        </a:cubicBezTo>
                        <a:lnTo>
                          <a:pt x="194310" y="3810"/>
                        </a:lnTo>
                        <a:cubicBezTo>
                          <a:pt x="194808" y="3934"/>
                          <a:pt x="206403" y="6626"/>
                          <a:pt x="207645" y="7620"/>
                        </a:cubicBezTo>
                        <a:cubicBezTo>
                          <a:pt x="209433" y="9050"/>
                          <a:pt x="209836" y="11716"/>
                          <a:pt x="211455" y="13335"/>
                        </a:cubicBezTo>
                        <a:cubicBezTo>
                          <a:pt x="213074" y="14954"/>
                          <a:pt x="215265" y="15875"/>
                          <a:pt x="217170" y="17145"/>
                        </a:cubicBezTo>
                        <a:cubicBezTo>
                          <a:pt x="222885" y="16510"/>
                          <a:pt x="228643" y="16185"/>
                          <a:pt x="234315" y="15240"/>
                        </a:cubicBezTo>
                        <a:cubicBezTo>
                          <a:pt x="236296" y="14910"/>
                          <a:pt x="238359" y="14449"/>
                          <a:pt x="240030" y="13335"/>
                        </a:cubicBezTo>
                        <a:cubicBezTo>
                          <a:pt x="242272" y="11841"/>
                          <a:pt x="243618" y="9274"/>
                          <a:pt x="245745" y="7620"/>
                        </a:cubicBezTo>
                        <a:cubicBezTo>
                          <a:pt x="249359" y="4809"/>
                          <a:pt x="257175" y="0"/>
                          <a:pt x="257175" y="0"/>
                        </a:cubicBezTo>
                        <a:cubicBezTo>
                          <a:pt x="264160" y="635"/>
                          <a:pt x="271401" y="-74"/>
                          <a:pt x="278130" y="1905"/>
                        </a:cubicBezTo>
                        <a:cubicBezTo>
                          <a:pt x="282523" y="3197"/>
                          <a:pt x="289560" y="9525"/>
                          <a:pt x="289560" y="9525"/>
                        </a:cubicBezTo>
                        <a:cubicBezTo>
                          <a:pt x="294348" y="23890"/>
                          <a:pt x="287889" y="6183"/>
                          <a:pt x="295275" y="20955"/>
                        </a:cubicBezTo>
                        <a:cubicBezTo>
                          <a:pt x="296173" y="22751"/>
                          <a:pt x="296205" y="24915"/>
                          <a:pt x="297180" y="26670"/>
                        </a:cubicBezTo>
                        <a:cubicBezTo>
                          <a:pt x="299404" y="30673"/>
                          <a:pt x="304800" y="38100"/>
                          <a:pt x="304800" y="38100"/>
                        </a:cubicBezTo>
                        <a:cubicBezTo>
                          <a:pt x="305435" y="42545"/>
                          <a:pt x="305824" y="47032"/>
                          <a:pt x="306705" y="51435"/>
                        </a:cubicBezTo>
                        <a:cubicBezTo>
                          <a:pt x="307099" y="53404"/>
                          <a:pt x="308345" y="55160"/>
                          <a:pt x="308610" y="57150"/>
                        </a:cubicBezTo>
                        <a:cubicBezTo>
                          <a:pt x="309621" y="64729"/>
                          <a:pt x="309258" y="72468"/>
                          <a:pt x="310515" y="80010"/>
                        </a:cubicBezTo>
                        <a:cubicBezTo>
                          <a:pt x="311175" y="83971"/>
                          <a:pt x="314325" y="91440"/>
                          <a:pt x="314325" y="91440"/>
                        </a:cubicBezTo>
                        <a:cubicBezTo>
                          <a:pt x="314960" y="97155"/>
                          <a:pt x="315285" y="102913"/>
                          <a:pt x="316230" y="108585"/>
                        </a:cubicBezTo>
                        <a:cubicBezTo>
                          <a:pt x="316560" y="110566"/>
                          <a:pt x="317776" y="112324"/>
                          <a:pt x="318135" y="114300"/>
                        </a:cubicBezTo>
                        <a:cubicBezTo>
                          <a:pt x="319051" y="119337"/>
                          <a:pt x="319504" y="124449"/>
                          <a:pt x="320040" y="129540"/>
                        </a:cubicBezTo>
                        <a:cubicBezTo>
                          <a:pt x="320774" y="136515"/>
                          <a:pt x="321945" y="150495"/>
                          <a:pt x="321945" y="150495"/>
                        </a:cubicBezTo>
                      </a:path>
                    </a:pathLst>
                  </a:custGeom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4800"/>
                  </a:p>
                </p:txBody>
              </p:sp>
              <p:sp>
                <p:nvSpPr>
                  <p:cNvPr id="420" name="Freeform: Shape 1134">
                    <a:extLst>
                      <a:ext uri="{FF2B5EF4-FFF2-40B4-BE49-F238E27FC236}">
                        <a16:creationId xmlns:a16="http://schemas.microsoft.com/office/drawing/2014/main" id="{A1CD2525-AC46-0B43-4FEC-21E613E302A5}"/>
                      </a:ext>
                    </a:extLst>
                  </p:cNvPr>
                  <p:cNvSpPr/>
                  <p:nvPr/>
                </p:nvSpPr>
                <p:spPr>
                  <a:xfrm>
                    <a:off x="7484745" y="1289023"/>
                    <a:ext cx="91440" cy="19765"/>
                  </a:xfrm>
                  <a:custGeom>
                    <a:avLst/>
                    <a:gdLst>
                      <a:gd name="connsiteX0" fmla="*/ 0 w 123825"/>
                      <a:gd name="connsiteY0" fmla="*/ 6377 h 19765"/>
                      <a:gd name="connsiteX1" fmla="*/ 7620 w 123825"/>
                      <a:gd name="connsiteY1" fmla="*/ 19712 h 19765"/>
                      <a:gd name="connsiteX2" fmla="*/ 13335 w 123825"/>
                      <a:gd name="connsiteY2" fmla="*/ 17807 h 19765"/>
                      <a:gd name="connsiteX3" fmla="*/ 24765 w 123825"/>
                      <a:gd name="connsiteY3" fmla="*/ 10187 h 19765"/>
                      <a:gd name="connsiteX4" fmla="*/ 28575 w 123825"/>
                      <a:gd name="connsiteY4" fmla="*/ 4472 h 19765"/>
                      <a:gd name="connsiteX5" fmla="*/ 55245 w 123825"/>
                      <a:gd name="connsiteY5" fmla="*/ 2567 h 19765"/>
                      <a:gd name="connsiteX6" fmla="*/ 62865 w 123825"/>
                      <a:gd name="connsiteY6" fmla="*/ 10187 h 19765"/>
                      <a:gd name="connsiteX7" fmla="*/ 74295 w 123825"/>
                      <a:gd name="connsiteY7" fmla="*/ 17807 h 19765"/>
                      <a:gd name="connsiteX8" fmla="*/ 99060 w 123825"/>
                      <a:gd name="connsiteY8" fmla="*/ 13997 h 19765"/>
                      <a:gd name="connsiteX9" fmla="*/ 104775 w 123825"/>
                      <a:gd name="connsiteY9" fmla="*/ 10187 h 19765"/>
                      <a:gd name="connsiteX10" fmla="*/ 106680 w 123825"/>
                      <a:gd name="connsiteY10" fmla="*/ 4472 h 19765"/>
                      <a:gd name="connsiteX11" fmla="*/ 123825 w 123825"/>
                      <a:gd name="connsiteY11" fmla="*/ 2567 h 197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23825" h="19765">
                        <a:moveTo>
                          <a:pt x="0" y="6377"/>
                        </a:moveTo>
                        <a:cubicBezTo>
                          <a:pt x="1124" y="11996"/>
                          <a:pt x="81" y="18455"/>
                          <a:pt x="7620" y="19712"/>
                        </a:cubicBezTo>
                        <a:cubicBezTo>
                          <a:pt x="9601" y="20042"/>
                          <a:pt x="11580" y="18782"/>
                          <a:pt x="13335" y="17807"/>
                        </a:cubicBezTo>
                        <a:cubicBezTo>
                          <a:pt x="17338" y="15583"/>
                          <a:pt x="24765" y="10187"/>
                          <a:pt x="24765" y="10187"/>
                        </a:cubicBezTo>
                        <a:cubicBezTo>
                          <a:pt x="26035" y="8282"/>
                          <a:pt x="26956" y="6091"/>
                          <a:pt x="28575" y="4472"/>
                        </a:cubicBezTo>
                        <a:cubicBezTo>
                          <a:pt x="36596" y="-3549"/>
                          <a:pt x="42822" y="1438"/>
                          <a:pt x="55245" y="2567"/>
                        </a:cubicBezTo>
                        <a:cubicBezTo>
                          <a:pt x="70485" y="7647"/>
                          <a:pt x="52705" y="27"/>
                          <a:pt x="62865" y="10187"/>
                        </a:cubicBezTo>
                        <a:cubicBezTo>
                          <a:pt x="66103" y="13425"/>
                          <a:pt x="74295" y="17807"/>
                          <a:pt x="74295" y="17807"/>
                        </a:cubicBezTo>
                        <a:cubicBezTo>
                          <a:pt x="79758" y="17261"/>
                          <a:pt x="92195" y="17430"/>
                          <a:pt x="99060" y="13997"/>
                        </a:cubicBezTo>
                        <a:cubicBezTo>
                          <a:pt x="101108" y="12973"/>
                          <a:pt x="102870" y="11457"/>
                          <a:pt x="104775" y="10187"/>
                        </a:cubicBezTo>
                        <a:cubicBezTo>
                          <a:pt x="105410" y="8282"/>
                          <a:pt x="105112" y="5726"/>
                          <a:pt x="106680" y="4472"/>
                        </a:cubicBezTo>
                        <a:cubicBezTo>
                          <a:pt x="110024" y="1797"/>
                          <a:pt x="120603" y="2567"/>
                          <a:pt x="123825" y="2567"/>
                        </a:cubicBezTo>
                      </a:path>
                    </a:pathLst>
                  </a:custGeom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4800"/>
                  </a:p>
                </p:txBody>
              </p:sp>
            </p:grpSp>
          </p:grpSp>
        </p:grpSp>
        <p:grpSp>
          <p:nvGrpSpPr>
            <p:cNvPr id="405" name="Group 404">
              <a:extLst>
                <a:ext uri="{FF2B5EF4-FFF2-40B4-BE49-F238E27FC236}">
                  <a16:creationId xmlns:a16="http://schemas.microsoft.com/office/drawing/2014/main" id="{95B7923A-7940-E0FC-8573-5B3A7F257BAC}"/>
                </a:ext>
              </a:extLst>
            </p:cNvPr>
            <p:cNvGrpSpPr/>
            <p:nvPr/>
          </p:nvGrpSpPr>
          <p:grpSpPr>
            <a:xfrm>
              <a:off x="7030219" y="1002489"/>
              <a:ext cx="458482" cy="459684"/>
              <a:chOff x="6941820" y="927531"/>
              <a:chExt cx="458482" cy="459684"/>
            </a:xfrm>
          </p:grpSpPr>
          <p:sp>
            <p:nvSpPr>
              <p:cNvPr id="407" name="Rectangle 406">
                <a:extLst>
                  <a:ext uri="{FF2B5EF4-FFF2-40B4-BE49-F238E27FC236}">
                    <a16:creationId xmlns:a16="http://schemas.microsoft.com/office/drawing/2014/main" id="{4A4D4EDC-0A69-9CCE-DE55-F03E0011B47B}"/>
                  </a:ext>
                </a:extLst>
              </p:cNvPr>
              <p:cNvSpPr/>
              <p:nvPr/>
            </p:nvSpPr>
            <p:spPr>
              <a:xfrm>
                <a:off x="6943102" y="927531"/>
                <a:ext cx="457200" cy="45718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/>
              </a:p>
            </p:txBody>
          </p:sp>
          <p:grpSp>
            <p:nvGrpSpPr>
              <p:cNvPr id="408" name="Group 407">
                <a:extLst>
                  <a:ext uri="{FF2B5EF4-FFF2-40B4-BE49-F238E27FC236}">
                    <a16:creationId xmlns:a16="http://schemas.microsoft.com/office/drawing/2014/main" id="{B63902C0-2354-7F64-B53B-1BF879EC0559}"/>
                  </a:ext>
                </a:extLst>
              </p:cNvPr>
              <p:cNvGrpSpPr/>
              <p:nvPr/>
            </p:nvGrpSpPr>
            <p:grpSpPr>
              <a:xfrm>
                <a:off x="6941820" y="928773"/>
                <a:ext cx="458065" cy="458442"/>
                <a:chOff x="7164705" y="1001914"/>
                <a:chExt cx="458065" cy="458442"/>
              </a:xfrm>
            </p:grpSpPr>
            <p:cxnSp>
              <p:nvCxnSpPr>
                <p:cNvPr id="409" name="Straight Arrow Connector 408">
                  <a:extLst>
                    <a:ext uri="{FF2B5EF4-FFF2-40B4-BE49-F238E27FC236}">
                      <a16:creationId xmlns:a16="http://schemas.microsoft.com/office/drawing/2014/main" id="{C4DE9060-79D2-CED9-EF6A-6000F9E0EEA3}"/>
                    </a:ext>
                  </a:extLst>
                </p:cNvPr>
                <p:cNvCxnSpPr/>
                <p:nvPr/>
              </p:nvCxnSpPr>
              <p:spPr>
                <a:xfrm flipV="1">
                  <a:off x="7165571" y="1001914"/>
                  <a:ext cx="0" cy="457200"/>
                </a:xfrm>
                <a:prstGeom prst="straightConnector1">
                  <a:avLst/>
                </a:prstGeom>
                <a:ln>
                  <a:headEnd w="med" len="med"/>
                  <a:tailEnd type="triangl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10" name="Straight Arrow Connector 409">
                  <a:extLst>
                    <a:ext uri="{FF2B5EF4-FFF2-40B4-BE49-F238E27FC236}">
                      <a16:creationId xmlns:a16="http://schemas.microsoft.com/office/drawing/2014/main" id="{FC4FCCD4-D250-BB5C-BAF5-A47B28F0692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65570" y="1460356"/>
                  <a:ext cx="457200" cy="0"/>
                </a:xfrm>
                <a:prstGeom prst="straightConnector1">
                  <a:avLst/>
                </a:prstGeom>
                <a:ln>
                  <a:headEnd w="med" len="med"/>
                  <a:tailEnd type="triangl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411" name="Group 410">
                  <a:extLst>
                    <a:ext uri="{FF2B5EF4-FFF2-40B4-BE49-F238E27FC236}">
                      <a16:creationId xmlns:a16="http://schemas.microsoft.com/office/drawing/2014/main" id="{7B6BB6E1-F4EF-9300-A226-BB753F94EAE9}"/>
                    </a:ext>
                  </a:extLst>
                </p:cNvPr>
                <p:cNvGrpSpPr/>
                <p:nvPr/>
              </p:nvGrpSpPr>
              <p:grpSpPr>
                <a:xfrm>
                  <a:off x="7164705" y="1150620"/>
                  <a:ext cx="411480" cy="251460"/>
                  <a:chOff x="7164705" y="1150620"/>
                  <a:chExt cx="411480" cy="251460"/>
                </a:xfrm>
              </p:grpSpPr>
              <p:sp>
                <p:nvSpPr>
                  <p:cNvPr id="412" name="Freeform: Shape 1126">
                    <a:extLst>
                      <a:ext uri="{FF2B5EF4-FFF2-40B4-BE49-F238E27FC236}">
                        <a16:creationId xmlns:a16="http://schemas.microsoft.com/office/drawing/2014/main" id="{26CE506E-7E62-432D-3773-FC8A53F26647}"/>
                      </a:ext>
                    </a:extLst>
                  </p:cNvPr>
                  <p:cNvSpPr/>
                  <p:nvPr/>
                </p:nvSpPr>
                <p:spPr>
                  <a:xfrm>
                    <a:off x="7164705" y="1150620"/>
                    <a:ext cx="321945" cy="251460"/>
                  </a:xfrm>
                  <a:custGeom>
                    <a:avLst/>
                    <a:gdLst>
                      <a:gd name="connsiteX0" fmla="*/ 0 w 321945"/>
                      <a:gd name="connsiteY0" fmla="*/ 251460 h 251460"/>
                      <a:gd name="connsiteX1" fmla="*/ 9525 w 321945"/>
                      <a:gd name="connsiteY1" fmla="*/ 243840 h 251460"/>
                      <a:gd name="connsiteX2" fmla="*/ 15240 w 321945"/>
                      <a:gd name="connsiteY2" fmla="*/ 240030 h 251460"/>
                      <a:gd name="connsiteX3" fmla="*/ 26670 w 321945"/>
                      <a:gd name="connsiteY3" fmla="*/ 241935 h 251460"/>
                      <a:gd name="connsiteX4" fmla="*/ 38100 w 321945"/>
                      <a:gd name="connsiteY4" fmla="*/ 245745 h 251460"/>
                      <a:gd name="connsiteX5" fmla="*/ 43815 w 321945"/>
                      <a:gd name="connsiteY5" fmla="*/ 247650 h 251460"/>
                      <a:gd name="connsiteX6" fmla="*/ 59055 w 321945"/>
                      <a:gd name="connsiteY6" fmla="*/ 240030 h 251460"/>
                      <a:gd name="connsiteX7" fmla="*/ 76200 w 321945"/>
                      <a:gd name="connsiteY7" fmla="*/ 236220 h 251460"/>
                      <a:gd name="connsiteX8" fmla="*/ 80010 w 321945"/>
                      <a:gd name="connsiteY8" fmla="*/ 224790 h 251460"/>
                      <a:gd name="connsiteX9" fmla="*/ 83820 w 321945"/>
                      <a:gd name="connsiteY9" fmla="*/ 209550 h 251460"/>
                      <a:gd name="connsiteX10" fmla="*/ 85725 w 321945"/>
                      <a:gd name="connsiteY10" fmla="*/ 188595 h 251460"/>
                      <a:gd name="connsiteX11" fmla="*/ 87630 w 321945"/>
                      <a:gd name="connsiteY11" fmla="*/ 182880 h 251460"/>
                      <a:gd name="connsiteX12" fmla="*/ 89535 w 321945"/>
                      <a:gd name="connsiteY12" fmla="*/ 125730 h 251460"/>
                      <a:gd name="connsiteX13" fmla="*/ 93345 w 321945"/>
                      <a:gd name="connsiteY13" fmla="*/ 102870 h 251460"/>
                      <a:gd name="connsiteX14" fmla="*/ 95250 w 321945"/>
                      <a:gd name="connsiteY14" fmla="*/ 83820 h 251460"/>
                      <a:gd name="connsiteX15" fmla="*/ 97155 w 321945"/>
                      <a:gd name="connsiteY15" fmla="*/ 78105 h 251460"/>
                      <a:gd name="connsiteX16" fmla="*/ 99060 w 321945"/>
                      <a:gd name="connsiteY16" fmla="*/ 70485 h 251460"/>
                      <a:gd name="connsiteX17" fmla="*/ 100965 w 321945"/>
                      <a:gd name="connsiteY17" fmla="*/ 53340 h 251460"/>
                      <a:gd name="connsiteX18" fmla="*/ 102870 w 321945"/>
                      <a:gd name="connsiteY18" fmla="*/ 47625 h 251460"/>
                      <a:gd name="connsiteX19" fmla="*/ 104775 w 321945"/>
                      <a:gd name="connsiteY19" fmla="*/ 40005 h 251460"/>
                      <a:gd name="connsiteX20" fmla="*/ 108585 w 321945"/>
                      <a:gd name="connsiteY20" fmla="*/ 28575 h 251460"/>
                      <a:gd name="connsiteX21" fmla="*/ 110490 w 321945"/>
                      <a:gd name="connsiteY21" fmla="*/ 11430 h 251460"/>
                      <a:gd name="connsiteX22" fmla="*/ 116205 w 321945"/>
                      <a:gd name="connsiteY22" fmla="*/ 7620 h 251460"/>
                      <a:gd name="connsiteX23" fmla="*/ 127635 w 321945"/>
                      <a:gd name="connsiteY23" fmla="*/ 3810 h 251460"/>
                      <a:gd name="connsiteX24" fmla="*/ 144780 w 321945"/>
                      <a:gd name="connsiteY24" fmla="*/ 5715 h 251460"/>
                      <a:gd name="connsiteX25" fmla="*/ 150495 w 321945"/>
                      <a:gd name="connsiteY25" fmla="*/ 7620 h 251460"/>
                      <a:gd name="connsiteX26" fmla="*/ 160020 w 321945"/>
                      <a:gd name="connsiteY26" fmla="*/ 15240 h 251460"/>
                      <a:gd name="connsiteX27" fmla="*/ 177165 w 321945"/>
                      <a:gd name="connsiteY27" fmla="*/ 9525 h 251460"/>
                      <a:gd name="connsiteX28" fmla="*/ 188595 w 321945"/>
                      <a:gd name="connsiteY28" fmla="*/ 5715 h 251460"/>
                      <a:gd name="connsiteX29" fmla="*/ 194310 w 321945"/>
                      <a:gd name="connsiteY29" fmla="*/ 3810 h 251460"/>
                      <a:gd name="connsiteX30" fmla="*/ 207645 w 321945"/>
                      <a:gd name="connsiteY30" fmla="*/ 7620 h 251460"/>
                      <a:gd name="connsiteX31" fmla="*/ 211455 w 321945"/>
                      <a:gd name="connsiteY31" fmla="*/ 13335 h 251460"/>
                      <a:gd name="connsiteX32" fmla="*/ 217170 w 321945"/>
                      <a:gd name="connsiteY32" fmla="*/ 17145 h 251460"/>
                      <a:gd name="connsiteX33" fmla="*/ 234315 w 321945"/>
                      <a:gd name="connsiteY33" fmla="*/ 15240 h 251460"/>
                      <a:gd name="connsiteX34" fmla="*/ 240030 w 321945"/>
                      <a:gd name="connsiteY34" fmla="*/ 13335 h 251460"/>
                      <a:gd name="connsiteX35" fmla="*/ 245745 w 321945"/>
                      <a:gd name="connsiteY35" fmla="*/ 7620 h 251460"/>
                      <a:gd name="connsiteX36" fmla="*/ 257175 w 321945"/>
                      <a:gd name="connsiteY36" fmla="*/ 0 h 251460"/>
                      <a:gd name="connsiteX37" fmla="*/ 278130 w 321945"/>
                      <a:gd name="connsiteY37" fmla="*/ 1905 h 251460"/>
                      <a:gd name="connsiteX38" fmla="*/ 289560 w 321945"/>
                      <a:gd name="connsiteY38" fmla="*/ 9525 h 251460"/>
                      <a:gd name="connsiteX39" fmla="*/ 295275 w 321945"/>
                      <a:gd name="connsiteY39" fmla="*/ 20955 h 251460"/>
                      <a:gd name="connsiteX40" fmla="*/ 297180 w 321945"/>
                      <a:gd name="connsiteY40" fmla="*/ 26670 h 251460"/>
                      <a:gd name="connsiteX41" fmla="*/ 304800 w 321945"/>
                      <a:gd name="connsiteY41" fmla="*/ 38100 h 251460"/>
                      <a:gd name="connsiteX42" fmla="*/ 306705 w 321945"/>
                      <a:gd name="connsiteY42" fmla="*/ 51435 h 251460"/>
                      <a:gd name="connsiteX43" fmla="*/ 308610 w 321945"/>
                      <a:gd name="connsiteY43" fmla="*/ 57150 h 251460"/>
                      <a:gd name="connsiteX44" fmla="*/ 310515 w 321945"/>
                      <a:gd name="connsiteY44" fmla="*/ 80010 h 251460"/>
                      <a:gd name="connsiteX45" fmla="*/ 314325 w 321945"/>
                      <a:gd name="connsiteY45" fmla="*/ 91440 h 251460"/>
                      <a:gd name="connsiteX46" fmla="*/ 316230 w 321945"/>
                      <a:gd name="connsiteY46" fmla="*/ 108585 h 251460"/>
                      <a:gd name="connsiteX47" fmla="*/ 318135 w 321945"/>
                      <a:gd name="connsiteY47" fmla="*/ 114300 h 251460"/>
                      <a:gd name="connsiteX48" fmla="*/ 320040 w 321945"/>
                      <a:gd name="connsiteY48" fmla="*/ 129540 h 251460"/>
                      <a:gd name="connsiteX49" fmla="*/ 321945 w 321945"/>
                      <a:gd name="connsiteY49" fmla="*/ 150495 h 2514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321945" h="251460">
                        <a:moveTo>
                          <a:pt x="0" y="251460"/>
                        </a:moveTo>
                        <a:cubicBezTo>
                          <a:pt x="3175" y="248920"/>
                          <a:pt x="6272" y="246280"/>
                          <a:pt x="9525" y="243840"/>
                        </a:cubicBezTo>
                        <a:cubicBezTo>
                          <a:pt x="11357" y="242466"/>
                          <a:pt x="12964" y="240283"/>
                          <a:pt x="15240" y="240030"/>
                        </a:cubicBezTo>
                        <a:cubicBezTo>
                          <a:pt x="19079" y="239603"/>
                          <a:pt x="22923" y="240998"/>
                          <a:pt x="26670" y="241935"/>
                        </a:cubicBezTo>
                        <a:cubicBezTo>
                          <a:pt x="30566" y="242909"/>
                          <a:pt x="34290" y="244475"/>
                          <a:pt x="38100" y="245745"/>
                        </a:cubicBezTo>
                        <a:lnTo>
                          <a:pt x="43815" y="247650"/>
                        </a:lnTo>
                        <a:cubicBezTo>
                          <a:pt x="68603" y="243519"/>
                          <a:pt x="46523" y="250055"/>
                          <a:pt x="59055" y="240030"/>
                        </a:cubicBezTo>
                        <a:cubicBezTo>
                          <a:pt x="61523" y="238055"/>
                          <a:pt x="76083" y="236239"/>
                          <a:pt x="76200" y="236220"/>
                        </a:cubicBezTo>
                        <a:cubicBezTo>
                          <a:pt x="77470" y="232410"/>
                          <a:pt x="79222" y="228728"/>
                          <a:pt x="80010" y="224790"/>
                        </a:cubicBezTo>
                        <a:cubicBezTo>
                          <a:pt x="82309" y="213296"/>
                          <a:pt x="80891" y="218337"/>
                          <a:pt x="83820" y="209550"/>
                        </a:cubicBezTo>
                        <a:cubicBezTo>
                          <a:pt x="84455" y="202565"/>
                          <a:pt x="84733" y="195538"/>
                          <a:pt x="85725" y="188595"/>
                        </a:cubicBezTo>
                        <a:cubicBezTo>
                          <a:pt x="86009" y="186607"/>
                          <a:pt x="87509" y="184884"/>
                          <a:pt x="87630" y="182880"/>
                        </a:cubicBezTo>
                        <a:cubicBezTo>
                          <a:pt x="88783" y="163854"/>
                          <a:pt x="88506" y="144763"/>
                          <a:pt x="89535" y="125730"/>
                        </a:cubicBezTo>
                        <a:cubicBezTo>
                          <a:pt x="90306" y="111475"/>
                          <a:pt x="91708" y="115150"/>
                          <a:pt x="93345" y="102870"/>
                        </a:cubicBezTo>
                        <a:cubicBezTo>
                          <a:pt x="94188" y="96544"/>
                          <a:pt x="94280" y="90127"/>
                          <a:pt x="95250" y="83820"/>
                        </a:cubicBezTo>
                        <a:cubicBezTo>
                          <a:pt x="95555" y="81835"/>
                          <a:pt x="96603" y="80036"/>
                          <a:pt x="97155" y="78105"/>
                        </a:cubicBezTo>
                        <a:cubicBezTo>
                          <a:pt x="97874" y="75588"/>
                          <a:pt x="98425" y="73025"/>
                          <a:pt x="99060" y="70485"/>
                        </a:cubicBezTo>
                        <a:cubicBezTo>
                          <a:pt x="99695" y="64770"/>
                          <a:pt x="100020" y="59012"/>
                          <a:pt x="100965" y="53340"/>
                        </a:cubicBezTo>
                        <a:cubicBezTo>
                          <a:pt x="101295" y="51359"/>
                          <a:pt x="102318" y="49556"/>
                          <a:pt x="102870" y="47625"/>
                        </a:cubicBezTo>
                        <a:cubicBezTo>
                          <a:pt x="103589" y="45108"/>
                          <a:pt x="104023" y="42513"/>
                          <a:pt x="104775" y="40005"/>
                        </a:cubicBezTo>
                        <a:cubicBezTo>
                          <a:pt x="105929" y="36158"/>
                          <a:pt x="108585" y="28575"/>
                          <a:pt x="108585" y="28575"/>
                        </a:cubicBezTo>
                        <a:cubicBezTo>
                          <a:pt x="109220" y="22860"/>
                          <a:pt x="108525" y="16834"/>
                          <a:pt x="110490" y="11430"/>
                        </a:cubicBezTo>
                        <a:cubicBezTo>
                          <a:pt x="111272" y="9278"/>
                          <a:pt x="114113" y="8550"/>
                          <a:pt x="116205" y="7620"/>
                        </a:cubicBezTo>
                        <a:cubicBezTo>
                          <a:pt x="119875" y="5989"/>
                          <a:pt x="127635" y="3810"/>
                          <a:pt x="127635" y="3810"/>
                        </a:cubicBezTo>
                        <a:cubicBezTo>
                          <a:pt x="133350" y="4445"/>
                          <a:pt x="139108" y="4770"/>
                          <a:pt x="144780" y="5715"/>
                        </a:cubicBezTo>
                        <a:cubicBezTo>
                          <a:pt x="146761" y="6045"/>
                          <a:pt x="148927" y="6366"/>
                          <a:pt x="150495" y="7620"/>
                        </a:cubicBezTo>
                        <a:cubicBezTo>
                          <a:pt x="162805" y="17468"/>
                          <a:pt x="145655" y="10452"/>
                          <a:pt x="160020" y="15240"/>
                        </a:cubicBezTo>
                        <a:cubicBezTo>
                          <a:pt x="185759" y="10950"/>
                          <a:pt x="161093" y="16668"/>
                          <a:pt x="177165" y="9525"/>
                        </a:cubicBezTo>
                        <a:cubicBezTo>
                          <a:pt x="180835" y="7894"/>
                          <a:pt x="184785" y="6985"/>
                          <a:pt x="188595" y="5715"/>
                        </a:cubicBezTo>
                        <a:lnTo>
                          <a:pt x="194310" y="3810"/>
                        </a:lnTo>
                        <a:cubicBezTo>
                          <a:pt x="194808" y="3934"/>
                          <a:pt x="206403" y="6626"/>
                          <a:pt x="207645" y="7620"/>
                        </a:cubicBezTo>
                        <a:cubicBezTo>
                          <a:pt x="209433" y="9050"/>
                          <a:pt x="209836" y="11716"/>
                          <a:pt x="211455" y="13335"/>
                        </a:cubicBezTo>
                        <a:cubicBezTo>
                          <a:pt x="213074" y="14954"/>
                          <a:pt x="215265" y="15875"/>
                          <a:pt x="217170" y="17145"/>
                        </a:cubicBezTo>
                        <a:cubicBezTo>
                          <a:pt x="222885" y="16510"/>
                          <a:pt x="228643" y="16185"/>
                          <a:pt x="234315" y="15240"/>
                        </a:cubicBezTo>
                        <a:cubicBezTo>
                          <a:pt x="236296" y="14910"/>
                          <a:pt x="238359" y="14449"/>
                          <a:pt x="240030" y="13335"/>
                        </a:cubicBezTo>
                        <a:cubicBezTo>
                          <a:pt x="242272" y="11841"/>
                          <a:pt x="243618" y="9274"/>
                          <a:pt x="245745" y="7620"/>
                        </a:cubicBezTo>
                        <a:cubicBezTo>
                          <a:pt x="249359" y="4809"/>
                          <a:pt x="257175" y="0"/>
                          <a:pt x="257175" y="0"/>
                        </a:cubicBezTo>
                        <a:cubicBezTo>
                          <a:pt x="264160" y="635"/>
                          <a:pt x="271401" y="-74"/>
                          <a:pt x="278130" y="1905"/>
                        </a:cubicBezTo>
                        <a:cubicBezTo>
                          <a:pt x="282523" y="3197"/>
                          <a:pt x="289560" y="9525"/>
                          <a:pt x="289560" y="9525"/>
                        </a:cubicBezTo>
                        <a:cubicBezTo>
                          <a:pt x="294348" y="23890"/>
                          <a:pt x="287889" y="6183"/>
                          <a:pt x="295275" y="20955"/>
                        </a:cubicBezTo>
                        <a:cubicBezTo>
                          <a:pt x="296173" y="22751"/>
                          <a:pt x="296205" y="24915"/>
                          <a:pt x="297180" y="26670"/>
                        </a:cubicBezTo>
                        <a:cubicBezTo>
                          <a:pt x="299404" y="30673"/>
                          <a:pt x="304800" y="38100"/>
                          <a:pt x="304800" y="38100"/>
                        </a:cubicBezTo>
                        <a:cubicBezTo>
                          <a:pt x="305435" y="42545"/>
                          <a:pt x="305824" y="47032"/>
                          <a:pt x="306705" y="51435"/>
                        </a:cubicBezTo>
                        <a:cubicBezTo>
                          <a:pt x="307099" y="53404"/>
                          <a:pt x="308345" y="55160"/>
                          <a:pt x="308610" y="57150"/>
                        </a:cubicBezTo>
                        <a:cubicBezTo>
                          <a:pt x="309621" y="64729"/>
                          <a:pt x="309258" y="72468"/>
                          <a:pt x="310515" y="80010"/>
                        </a:cubicBezTo>
                        <a:cubicBezTo>
                          <a:pt x="311175" y="83971"/>
                          <a:pt x="314325" y="91440"/>
                          <a:pt x="314325" y="91440"/>
                        </a:cubicBezTo>
                        <a:cubicBezTo>
                          <a:pt x="314960" y="97155"/>
                          <a:pt x="315285" y="102913"/>
                          <a:pt x="316230" y="108585"/>
                        </a:cubicBezTo>
                        <a:cubicBezTo>
                          <a:pt x="316560" y="110566"/>
                          <a:pt x="317776" y="112324"/>
                          <a:pt x="318135" y="114300"/>
                        </a:cubicBezTo>
                        <a:cubicBezTo>
                          <a:pt x="319051" y="119337"/>
                          <a:pt x="319504" y="124449"/>
                          <a:pt x="320040" y="129540"/>
                        </a:cubicBezTo>
                        <a:cubicBezTo>
                          <a:pt x="320774" y="136515"/>
                          <a:pt x="321945" y="150495"/>
                          <a:pt x="321945" y="150495"/>
                        </a:cubicBezTo>
                      </a:path>
                    </a:pathLst>
                  </a:custGeom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4800"/>
                  </a:p>
                </p:txBody>
              </p:sp>
              <p:sp>
                <p:nvSpPr>
                  <p:cNvPr id="413" name="Freeform: Shape 1127">
                    <a:extLst>
                      <a:ext uri="{FF2B5EF4-FFF2-40B4-BE49-F238E27FC236}">
                        <a16:creationId xmlns:a16="http://schemas.microsoft.com/office/drawing/2014/main" id="{B4517AFE-6386-AB87-D154-FE39A38C8FF6}"/>
                      </a:ext>
                    </a:extLst>
                  </p:cNvPr>
                  <p:cNvSpPr/>
                  <p:nvPr/>
                </p:nvSpPr>
                <p:spPr>
                  <a:xfrm>
                    <a:off x="7484745" y="1289023"/>
                    <a:ext cx="91440" cy="19765"/>
                  </a:xfrm>
                  <a:custGeom>
                    <a:avLst/>
                    <a:gdLst>
                      <a:gd name="connsiteX0" fmla="*/ 0 w 123825"/>
                      <a:gd name="connsiteY0" fmla="*/ 6377 h 19765"/>
                      <a:gd name="connsiteX1" fmla="*/ 7620 w 123825"/>
                      <a:gd name="connsiteY1" fmla="*/ 19712 h 19765"/>
                      <a:gd name="connsiteX2" fmla="*/ 13335 w 123825"/>
                      <a:gd name="connsiteY2" fmla="*/ 17807 h 19765"/>
                      <a:gd name="connsiteX3" fmla="*/ 24765 w 123825"/>
                      <a:gd name="connsiteY3" fmla="*/ 10187 h 19765"/>
                      <a:gd name="connsiteX4" fmla="*/ 28575 w 123825"/>
                      <a:gd name="connsiteY4" fmla="*/ 4472 h 19765"/>
                      <a:gd name="connsiteX5" fmla="*/ 55245 w 123825"/>
                      <a:gd name="connsiteY5" fmla="*/ 2567 h 19765"/>
                      <a:gd name="connsiteX6" fmla="*/ 62865 w 123825"/>
                      <a:gd name="connsiteY6" fmla="*/ 10187 h 19765"/>
                      <a:gd name="connsiteX7" fmla="*/ 74295 w 123825"/>
                      <a:gd name="connsiteY7" fmla="*/ 17807 h 19765"/>
                      <a:gd name="connsiteX8" fmla="*/ 99060 w 123825"/>
                      <a:gd name="connsiteY8" fmla="*/ 13997 h 19765"/>
                      <a:gd name="connsiteX9" fmla="*/ 104775 w 123825"/>
                      <a:gd name="connsiteY9" fmla="*/ 10187 h 19765"/>
                      <a:gd name="connsiteX10" fmla="*/ 106680 w 123825"/>
                      <a:gd name="connsiteY10" fmla="*/ 4472 h 19765"/>
                      <a:gd name="connsiteX11" fmla="*/ 123825 w 123825"/>
                      <a:gd name="connsiteY11" fmla="*/ 2567 h 197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23825" h="19765">
                        <a:moveTo>
                          <a:pt x="0" y="6377"/>
                        </a:moveTo>
                        <a:cubicBezTo>
                          <a:pt x="1124" y="11996"/>
                          <a:pt x="81" y="18455"/>
                          <a:pt x="7620" y="19712"/>
                        </a:cubicBezTo>
                        <a:cubicBezTo>
                          <a:pt x="9601" y="20042"/>
                          <a:pt x="11580" y="18782"/>
                          <a:pt x="13335" y="17807"/>
                        </a:cubicBezTo>
                        <a:cubicBezTo>
                          <a:pt x="17338" y="15583"/>
                          <a:pt x="24765" y="10187"/>
                          <a:pt x="24765" y="10187"/>
                        </a:cubicBezTo>
                        <a:cubicBezTo>
                          <a:pt x="26035" y="8282"/>
                          <a:pt x="26956" y="6091"/>
                          <a:pt x="28575" y="4472"/>
                        </a:cubicBezTo>
                        <a:cubicBezTo>
                          <a:pt x="36596" y="-3549"/>
                          <a:pt x="42822" y="1438"/>
                          <a:pt x="55245" y="2567"/>
                        </a:cubicBezTo>
                        <a:cubicBezTo>
                          <a:pt x="70485" y="7647"/>
                          <a:pt x="52705" y="27"/>
                          <a:pt x="62865" y="10187"/>
                        </a:cubicBezTo>
                        <a:cubicBezTo>
                          <a:pt x="66103" y="13425"/>
                          <a:pt x="74295" y="17807"/>
                          <a:pt x="74295" y="17807"/>
                        </a:cubicBezTo>
                        <a:cubicBezTo>
                          <a:pt x="79758" y="17261"/>
                          <a:pt x="92195" y="17430"/>
                          <a:pt x="99060" y="13997"/>
                        </a:cubicBezTo>
                        <a:cubicBezTo>
                          <a:pt x="101108" y="12973"/>
                          <a:pt x="102870" y="11457"/>
                          <a:pt x="104775" y="10187"/>
                        </a:cubicBezTo>
                        <a:cubicBezTo>
                          <a:pt x="105410" y="8282"/>
                          <a:pt x="105112" y="5726"/>
                          <a:pt x="106680" y="4472"/>
                        </a:cubicBezTo>
                        <a:cubicBezTo>
                          <a:pt x="110024" y="1797"/>
                          <a:pt x="120603" y="2567"/>
                          <a:pt x="123825" y="2567"/>
                        </a:cubicBezTo>
                      </a:path>
                    </a:pathLst>
                  </a:custGeom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4800"/>
                  </a:p>
                </p:txBody>
              </p:sp>
            </p:grpSp>
          </p:grpSp>
        </p:grpSp>
        <p:sp>
          <p:nvSpPr>
            <p:cNvPr id="406" name="TextBox 405">
              <a:extLst>
                <a:ext uri="{FF2B5EF4-FFF2-40B4-BE49-F238E27FC236}">
                  <a16:creationId xmlns:a16="http://schemas.microsoft.com/office/drawing/2014/main" id="{6D7FCCD8-8BA2-B2EE-7BE1-607E9586CBB9}"/>
                </a:ext>
              </a:extLst>
            </p:cNvPr>
            <p:cNvSpPr txBox="1"/>
            <p:nvPr/>
          </p:nvSpPr>
          <p:spPr>
            <a:xfrm>
              <a:off x="7127394" y="879733"/>
              <a:ext cx="218107" cy="1078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App A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B0BA6E8-DF05-ED81-8A83-55B9464CB202}"/>
              </a:ext>
            </a:extLst>
          </p:cNvPr>
          <p:cNvGrpSpPr/>
          <p:nvPr/>
        </p:nvGrpSpPr>
        <p:grpSpPr>
          <a:xfrm>
            <a:off x="1997999" y="11097915"/>
            <a:ext cx="1560315" cy="1653463"/>
            <a:chOff x="6941820" y="1445294"/>
            <a:chExt cx="546881" cy="579529"/>
          </a:xfrm>
        </p:grpSpPr>
        <p:grpSp>
          <p:nvGrpSpPr>
            <p:cNvPr id="381" name="Group 380">
              <a:extLst>
                <a:ext uri="{FF2B5EF4-FFF2-40B4-BE49-F238E27FC236}">
                  <a16:creationId xmlns:a16="http://schemas.microsoft.com/office/drawing/2014/main" id="{D4C41368-68D1-2CDC-3EA0-EFC34A7E979D}"/>
                </a:ext>
              </a:extLst>
            </p:cNvPr>
            <p:cNvGrpSpPr/>
            <p:nvPr/>
          </p:nvGrpSpPr>
          <p:grpSpPr>
            <a:xfrm>
              <a:off x="6941820" y="1491423"/>
              <a:ext cx="464588" cy="458442"/>
              <a:chOff x="7583339" y="928773"/>
              <a:chExt cx="464588" cy="458442"/>
            </a:xfrm>
          </p:grpSpPr>
          <p:sp>
            <p:nvSpPr>
              <p:cNvPr id="397" name="Rectangle 396">
                <a:extLst>
                  <a:ext uri="{FF2B5EF4-FFF2-40B4-BE49-F238E27FC236}">
                    <a16:creationId xmlns:a16="http://schemas.microsoft.com/office/drawing/2014/main" id="{90F4F203-EBD1-30B5-ED1B-E1EC48085262}"/>
                  </a:ext>
                </a:extLst>
              </p:cNvPr>
              <p:cNvSpPr/>
              <p:nvPr/>
            </p:nvSpPr>
            <p:spPr>
              <a:xfrm>
                <a:off x="7590727" y="929113"/>
                <a:ext cx="457200" cy="45718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/>
              </a:p>
            </p:txBody>
          </p:sp>
          <p:cxnSp>
            <p:nvCxnSpPr>
              <p:cNvPr id="398" name="Straight Arrow Connector 397">
                <a:extLst>
                  <a:ext uri="{FF2B5EF4-FFF2-40B4-BE49-F238E27FC236}">
                    <a16:creationId xmlns:a16="http://schemas.microsoft.com/office/drawing/2014/main" id="{FE842E0E-AB82-A67E-B89D-3C7A33A4A806}"/>
                  </a:ext>
                </a:extLst>
              </p:cNvPr>
              <p:cNvCxnSpPr/>
              <p:nvPr/>
            </p:nvCxnSpPr>
            <p:spPr>
              <a:xfrm flipV="1">
                <a:off x="7586110" y="928773"/>
                <a:ext cx="0" cy="457200"/>
              </a:xfrm>
              <a:prstGeom prst="straightConnector1">
                <a:avLst/>
              </a:prstGeom>
              <a:ln>
                <a:headEnd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9" name="Straight Arrow Connector 398">
                <a:extLst>
                  <a:ext uri="{FF2B5EF4-FFF2-40B4-BE49-F238E27FC236}">
                    <a16:creationId xmlns:a16="http://schemas.microsoft.com/office/drawing/2014/main" id="{96917E22-319F-CF22-F20C-7C2BD6F4A8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86109" y="1387215"/>
                <a:ext cx="457200" cy="0"/>
              </a:xfrm>
              <a:prstGeom prst="straightConnector1">
                <a:avLst/>
              </a:prstGeom>
              <a:ln>
                <a:headEnd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400" name="Group 399">
                <a:extLst>
                  <a:ext uri="{FF2B5EF4-FFF2-40B4-BE49-F238E27FC236}">
                    <a16:creationId xmlns:a16="http://schemas.microsoft.com/office/drawing/2014/main" id="{A34C00CC-AAFC-7E60-7856-7A4AA33FFB1B}"/>
                  </a:ext>
                </a:extLst>
              </p:cNvPr>
              <p:cNvGrpSpPr/>
              <p:nvPr/>
            </p:nvGrpSpPr>
            <p:grpSpPr>
              <a:xfrm flipV="1">
                <a:off x="7583339" y="1041967"/>
                <a:ext cx="405762" cy="266922"/>
                <a:chOff x="7477125" y="1041967"/>
                <a:chExt cx="445770" cy="266922"/>
              </a:xfrm>
            </p:grpSpPr>
            <p:sp>
              <p:nvSpPr>
                <p:cNvPr id="401" name="Freeform: Shape 1115">
                  <a:extLst>
                    <a:ext uri="{FF2B5EF4-FFF2-40B4-BE49-F238E27FC236}">
                      <a16:creationId xmlns:a16="http://schemas.microsoft.com/office/drawing/2014/main" id="{A845E526-23B5-0A9C-9D47-07A13BC5BA9F}"/>
                    </a:ext>
                  </a:extLst>
                </p:cNvPr>
                <p:cNvSpPr/>
                <p:nvPr/>
              </p:nvSpPr>
              <p:spPr>
                <a:xfrm>
                  <a:off x="7477125" y="1041967"/>
                  <a:ext cx="365827" cy="266768"/>
                </a:xfrm>
                <a:custGeom>
                  <a:avLst/>
                  <a:gdLst>
                    <a:gd name="connsiteX0" fmla="*/ 0 w 365827"/>
                    <a:gd name="connsiteY0" fmla="*/ 156278 h 266768"/>
                    <a:gd name="connsiteX1" fmla="*/ 15240 w 365827"/>
                    <a:gd name="connsiteY1" fmla="*/ 148658 h 266768"/>
                    <a:gd name="connsiteX2" fmla="*/ 22860 w 365827"/>
                    <a:gd name="connsiteY2" fmla="*/ 150563 h 266768"/>
                    <a:gd name="connsiteX3" fmla="*/ 26670 w 365827"/>
                    <a:gd name="connsiteY3" fmla="*/ 156278 h 266768"/>
                    <a:gd name="connsiteX4" fmla="*/ 28575 w 365827"/>
                    <a:gd name="connsiteY4" fmla="*/ 163898 h 266768"/>
                    <a:gd name="connsiteX5" fmla="*/ 43815 w 365827"/>
                    <a:gd name="connsiteY5" fmla="*/ 161993 h 266768"/>
                    <a:gd name="connsiteX6" fmla="*/ 55245 w 365827"/>
                    <a:gd name="connsiteY6" fmla="*/ 154373 h 266768"/>
                    <a:gd name="connsiteX7" fmla="*/ 60960 w 365827"/>
                    <a:gd name="connsiteY7" fmla="*/ 142943 h 266768"/>
                    <a:gd name="connsiteX8" fmla="*/ 68580 w 365827"/>
                    <a:gd name="connsiteY8" fmla="*/ 125798 h 266768"/>
                    <a:gd name="connsiteX9" fmla="*/ 74295 w 365827"/>
                    <a:gd name="connsiteY9" fmla="*/ 106748 h 266768"/>
                    <a:gd name="connsiteX10" fmla="*/ 76200 w 365827"/>
                    <a:gd name="connsiteY10" fmla="*/ 101033 h 266768"/>
                    <a:gd name="connsiteX11" fmla="*/ 78105 w 365827"/>
                    <a:gd name="connsiteY11" fmla="*/ 95318 h 266768"/>
                    <a:gd name="connsiteX12" fmla="*/ 80010 w 365827"/>
                    <a:gd name="connsiteY12" fmla="*/ 47693 h 266768"/>
                    <a:gd name="connsiteX13" fmla="*/ 81915 w 365827"/>
                    <a:gd name="connsiteY13" fmla="*/ 41978 h 266768"/>
                    <a:gd name="connsiteX14" fmla="*/ 85725 w 365827"/>
                    <a:gd name="connsiteY14" fmla="*/ 26738 h 266768"/>
                    <a:gd name="connsiteX15" fmla="*/ 97155 w 365827"/>
                    <a:gd name="connsiteY15" fmla="*/ 3878 h 266768"/>
                    <a:gd name="connsiteX16" fmla="*/ 108585 w 365827"/>
                    <a:gd name="connsiteY16" fmla="*/ 68 h 266768"/>
                    <a:gd name="connsiteX17" fmla="*/ 121920 w 365827"/>
                    <a:gd name="connsiteY17" fmla="*/ 5783 h 266768"/>
                    <a:gd name="connsiteX18" fmla="*/ 125730 w 365827"/>
                    <a:gd name="connsiteY18" fmla="*/ 11498 h 266768"/>
                    <a:gd name="connsiteX19" fmla="*/ 137160 w 365827"/>
                    <a:gd name="connsiteY19" fmla="*/ 15308 h 266768"/>
                    <a:gd name="connsiteX20" fmla="*/ 154305 w 365827"/>
                    <a:gd name="connsiteY20" fmla="*/ 11498 h 266768"/>
                    <a:gd name="connsiteX21" fmla="*/ 163830 w 365827"/>
                    <a:gd name="connsiteY21" fmla="*/ 3878 h 266768"/>
                    <a:gd name="connsiteX22" fmla="*/ 180975 w 365827"/>
                    <a:gd name="connsiteY22" fmla="*/ 5783 h 266768"/>
                    <a:gd name="connsiteX23" fmla="*/ 186690 w 365827"/>
                    <a:gd name="connsiteY23" fmla="*/ 7688 h 266768"/>
                    <a:gd name="connsiteX24" fmla="*/ 201930 w 365827"/>
                    <a:gd name="connsiteY24" fmla="*/ 5783 h 266768"/>
                    <a:gd name="connsiteX25" fmla="*/ 207645 w 365827"/>
                    <a:gd name="connsiteY25" fmla="*/ 3878 h 266768"/>
                    <a:gd name="connsiteX26" fmla="*/ 213360 w 365827"/>
                    <a:gd name="connsiteY26" fmla="*/ 68 h 266768"/>
                    <a:gd name="connsiteX27" fmla="*/ 224790 w 365827"/>
                    <a:gd name="connsiteY27" fmla="*/ 1973 h 266768"/>
                    <a:gd name="connsiteX28" fmla="*/ 228600 w 365827"/>
                    <a:gd name="connsiteY28" fmla="*/ 7688 h 266768"/>
                    <a:gd name="connsiteX29" fmla="*/ 232410 w 365827"/>
                    <a:gd name="connsiteY29" fmla="*/ 19118 h 266768"/>
                    <a:gd name="connsiteX30" fmla="*/ 234315 w 365827"/>
                    <a:gd name="connsiteY30" fmla="*/ 24833 h 266768"/>
                    <a:gd name="connsiteX31" fmla="*/ 238125 w 365827"/>
                    <a:gd name="connsiteY31" fmla="*/ 40073 h 266768"/>
                    <a:gd name="connsiteX32" fmla="*/ 240030 w 365827"/>
                    <a:gd name="connsiteY32" fmla="*/ 61028 h 266768"/>
                    <a:gd name="connsiteX33" fmla="*/ 243840 w 365827"/>
                    <a:gd name="connsiteY33" fmla="*/ 83888 h 266768"/>
                    <a:gd name="connsiteX34" fmla="*/ 247650 w 365827"/>
                    <a:gd name="connsiteY34" fmla="*/ 108653 h 266768"/>
                    <a:gd name="connsiteX35" fmla="*/ 249555 w 365827"/>
                    <a:gd name="connsiteY35" fmla="*/ 129608 h 266768"/>
                    <a:gd name="connsiteX36" fmla="*/ 251460 w 365827"/>
                    <a:gd name="connsiteY36" fmla="*/ 135323 h 266768"/>
                    <a:gd name="connsiteX37" fmla="*/ 253365 w 365827"/>
                    <a:gd name="connsiteY37" fmla="*/ 160088 h 266768"/>
                    <a:gd name="connsiteX38" fmla="*/ 255270 w 365827"/>
                    <a:gd name="connsiteY38" fmla="*/ 165803 h 266768"/>
                    <a:gd name="connsiteX39" fmla="*/ 260985 w 365827"/>
                    <a:gd name="connsiteY39" fmla="*/ 167708 h 266768"/>
                    <a:gd name="connsiteX40" fmla="*/ 280035 w 365827"/>
                    <a:gd name="connsiteY40" fmla="*/ 163898 h 266768"/>
                    <a:gd name="connsiteX41" fmla="*/ 285750 w 365827"/>
                    <a:gd name="connsiteY41" fmla="*/ 158183 h 266768"/>
                    <a:gd name="connsiteX42" fmla="*/ 299085 w 365827"/>
                    <a:gd name="connsiteY42" fmla="*/ 161993 h 266768"/>
                    <a:gd name="connsiteX43" fmla="*/ 312420 w 365827"/>
                    <a:gd name="connsiteY43" fmla="*/ 160088 h 266768"/>
                    <a:gd name="connsiteX44" fmla="*/ 335280 w 365827"/>
                    <a:gd name="connsiteY44" fmla="*/ 160088 h 266768"/>
                    <a:gd name="connsiteX45" fmla="*/ 340995 w 365827"/>
                    <a:gd name="connsiteY45" fmla="*/ 171518 h 266768"/>
                    <a:gd name="connsiteX46" fmla="*/ 344805 w 365827"/>
                    <a:gd name="connsiteY46" fmla="*/ 177233 h 266768"/>
                    <a:gd name="connsiteX47" fmla="*/ 348615 w 365827"/>
                    <a:gd name="connsiteY47" fmla="*/ 188663 h 266768"/>
                    <a:gd name="connsiteX48" fmla="*/ 352425 w 365827"/>
                    <a:gd name="connsiteY48" fmla="*/ 200093 h 266768"/>
                    <a:gd name="connsiteX49" fmla="*/ 358140 w 365827"/>
                    <a:gd name="connsiteY49" fmla="*/ 217238 h 266768"/>
                    <a:gd name="connsiteX50" fmla="*/ 360045 w 365827"/>
                    <a:gd name="connsiteY50" fmla="*/ 222953 h 266768"/>
                    <a:gd name="connsiteX51" fmla="*/ 361950 w 365827"/>
                    <a:gd name="connsiteY51" fmla="*/ 228668 h 266768"/>
                    <a:gd name="connsiteX52" fmla="*/ 363855 w 365827"/>
                    <a:gd name="connsiteY52" fmla="*/ 247718 h 266768"/>
                    <a:gd name="connsiteX53" fmla="*/ 365760 w 365827"/>
                    <a:gd name="connsiteY53" fmla="*/ 266768 h 2667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</a:cxnLst>
                  <a:rect l="l" t="t" r="r" b="b"/>
                  <a:pathLst>
                    <a:path w="365827" h="266768">
                      <a:moveTo>
                        <a:pt x="0" y="156278"/>
                      </a:moveTo>
                      <a:cubicBezTo>
                        <a:pt x="1794" y="155202"/>
                        <a:pt x="11139" y="148658"/>
                        <a:pt x="15240" y="148658"/>
                      </a:cubicBezTo>
                      <a:cubicBezTo>
                        <a:pt x="17858" y="148658"/>
                        <a:pt x="20320" y="149928"/>
                        <a:pt x="22860" y="150563"/>
                      </a:cubicBezTo>
                      <a:cubicBezTo>
                        <a:pt x="24130" y="152468"/>
                        <a:pt x="25768" y="154174"/>
                        <a:pt x="26670" y="156278"/>
                      </a:cubicBezTo>
                      <a:cubicBezTo>
                        <a:pt x="27701" y="158684"/>
                        <a:pt x="26091" y="163070"/>
                        <a:pt x="28575" y="163898"/>
                      </a:cubicBezTo>
                      <a:cubicBezTo>
                        <a:pt x="33432" y="165517"/>
                        <a:pt x="38735" y="162628"/>
                        <a:pt x="43815" y="161993"/>
                      </a:cubicBezTo>
                      <a:cubicBezTo>
                        <a:pt x="47625" y="159453"/>
                        <a:pt x="53797" y="158717"/>
                        <a:pt x="55245" y="154373"/>
                      </a:cubicBezTo>
                      <a:cubicBezTo>
                        <a:pt x="62193" y="133530"/>
                        <a:pt x="51112" y="165100"/>
                        <a:pt x="60960" y="142943"/>
                      </a:cubicBezTo>
                      <a:cubicBezTo>
                        <a:pt x="70028" y="122540"/>
                        <a:pt x="59957" y="138732"/>
                        <a:pt x="68580" y="125798"/>
                      </a:cubicBezTo>
                      <a:cubicBezTo>
                        <a:pt x="71459" y="114282"/>
                        <a:pt x="69657" y="120662"/>
                        <a:pt x="74295" y="106748"/>
                      </a:cubicBezTo>
                      <a:lnTo>
                        <a:pt x="76200" y="101033"/>
                      </a:lnTo>
                      <a:lnTo>
                        <a:pt x="78105" y="95318"/>
                      </a:lnTo>
                      <a:cubicBezTo>
                        <a:pt x="78740" y="79443"/>
                        <a:pt x="78878" y="63540"/>
                        <a:pt x="80010" y="47693"/>
                      </a:cubicBezTo>
                      <a:cubicBezTo>
                        <a:pt x="80153" y="45690"/>
                        <a:pt x="81387" y="43915"/>
                        <a:pt x="81915" y="41978"/>
                      </a:cubicBezTo>
                      <a:cubicBezTo>
                        <a:pt x="83293" y="36926"/>
                        <a:pt x="84069" y="31706"/>
                        <a:pt x="85725" y="26738"/>
                      </a:cubicBezTo>
                      <a:cubicBezTo>
                        <a:pt x="87204" y="22300"/>
                        <a:pt x="91616" y="5724"/>
                        <a:pt x="97155" y="3878"/>
                      </a:cubicBezTo>
                      <a:lnTo>
                        <a:pt x="108585" y="68"/>
                      </a:lnTo>
                      <a:cubicBezTo>
                        <a:pt x="114414" y="1525"/>
                        <a:pt x="117535" y="1398"/>
                        <a:pt x="121920" y="5783"/>
                      </a:cubicBezTo>
                      <a:cubicBezTo>
                        <a:pt x="123539" y="7402"/>
                        <a:pt x="123788" y="10285"/>
                        <a:pt x="125730" y="11498"/>
                      </a:cubicBezTo>
                      <a:cubicBezTo>
                        <a:pt x="129136" y="13627"/>
                        <a:pt x="137160" y="15308"/>
                        <a:pt x="137160" y="15308"/>
                      </a:cubicBezTo>
                      <a:cubicBezTo>
                        <a:pt x="137277" y="15289"/>
                        <a:pt x="151837" y="13473"/>
                        <a:pt x="154305" y="11498"/>
                      </a:cubicBezTo>
                      <a:cubicBezTo>
                        <a:pt x="166615" y="1650"/>
                        <a:pt x="149465" y="8666"/>
                        <a:pt x="163830" y="3878"/>
                      </a:cubicBezTo>
                      <a:cubicBezTo>
                        <a:pt x="169545" y="4513"/>
                        <a:pt x="175303" y="4838"/>
                        <a:pt x="180975" y="5783"/>
                      </a:cubicBezTo>
                      <a:cubicBezTo>
                        <a:pt x="182956" y="6113"/>
                        <a:pt x="184682" y="7688"/>
                        <a:pt x="186690" y="7688"/>
                      </a:cubicBezTo>
                      <a:cubicBezTo>
                        <a:pt x="191810" y="7688"/>
                        <a:pt x="196850" y="6418"/>
                        <a:pt x="201930" y="5783"/>
                      </a:cubicBezTo>
                      <a:cubicBezTo>
                        <a:pt x="203835" y="5148"/>
                        <a:pt x="205849" y="4776"/>
                        <a:pt x="207645" y="3878"/>
                      </a:cubicBezTo>
                      <a:cubicBezTo>
                        <a:pt x="209693" y="2854"/>
                        <a:pt x="211084" y="321"/>
                        <a:pt x="213360" y="68"/>
                      </a:cubicBezTo>
                      <a:cubicBezTo>
                        <a:pt x="217199" y="-359"/>
                        <a:pt x="220980" y="1338"/>
                        <a:pt x="224790" y="1973"/>
                      </a:cubicBezTo>
                      <a:cubicBezTo>
                        <a:pt x="226060" y="3878"/>
                        <a:pt x="227670" y="5596"/>
                        <a:pt x="228600" y="7688"/>
                      </a:cubicBezTo>
                      <a:cubicBezTo>
                        <a:pt x="230231" y="11358"/>
                        <a:pt x="231140" y="15308"/>
                        <a:pt x="232410" y="19118"/>
                      </a:cubicBezTo>
                      <a:cubicBezTo>
                        <a:pt x="233045" y="21023"/>
                        <a:pt x="233828" y="22885"/>
                        <a:pt x="234315" y="24833"/>
                      </a:cubicBezTo>
                      <a:lnTo>
                        <a:pt x="238125" y="40073"/>
                      </a:lnTo>
                      <a:cubicBezTo>
                        <a:pt x="238760" y="47058"/>
                        <a:pt x="239123" y="54073"/>
                        <a:pt x="240030" y="61028"/>
                      </a:cubicBezTo>
                      <a:cubicBezTo>
                        <a:pt x="241029" y="68688"/>
                        <a:pt x="243071" y="76201"/>
                        <a:pt x="243840" y="83888"/>
                      </a:cubicBezTo>
                      <a:cubicBezTo>
                        <a:pt x="245945" y="104936"/>
                        <a:pt x="243727" y="96884"/>
                        <a:pt x="247650" y="108653"/>
                      </a:cubicBezTo>
                      <a:cubicBezTo>
                        <a:pt x="248285" y="115638"/>
                        <a:pt x="248563" y="122665"/>
                        <a:pt x="249555" y="129608"/>
                      </a:cubicBezTo>
                      <a:cubicBezTo>
                        <a:pt x="249839" y="131596"/>
                        <a:pt x="251211" y="133330"/>
                        <a:pt x="251460" y="135323"/>
                      </a:cubicBezTo>
                      <a:cubicBezTo>
                        <a:pt x="252487" y="143538"/>
                        <a:pt x="252338" y="151873"/>
                        <a:pt x="253365" y="160088"/>
                      </a:cubicBezTo>
                      <a:cubicBezTo>
                        <a:pt x="253614" y="162081"/>
                        <a:pt x="253850" y="164383"/>
                        <a:pt x="255270" y="165803"/>
                      </a:cubicBezTo>
                      <a:cubicBezTo>
                        <a:pt x="256690" y="167223"/>
                        <a:pt x="259080" y="167073"/>
                        <a:pt x="260985" y="167708"/>
                      </a:cubicBezTo>
                      <a:cubicBezTo>
                        <a:pt x="262114" y="167547"/>
                        <a:pt x="276408" y="166316"/>
                        <a:pt x="280035" y="163898"/>
                      </a:cubicBezTo>
                      <a:cubicBezTo>
                        <a:pt x="282277" y="162404"/>
                        <a:pt x="283845" y="160088"/>
                        <a:pt x="285750" y="158183"/>
                      </a:cubicBezTo>
                      <a:cubicBezTo>
                        <a:pt x="288445" y="159081"/>
                        <a:pt x="296693" y="161993"/>
                        <a:pt x="299085" y="161993"/>
                      </a:cubicBezTo>
                      <a:cubicBezTo>
                        <a:pt x="303575" y="161993"/>
                        <a:pt x="307975" y="160723"/>
                        <a:pt x="312420" y="160088"/>
                      </a:cubicBezTo>
                      <a:cubicBezTo>
                        <a:pt x="321168" y="157172"/>
                        <a:pt x="323074" y="155650"/>
                        <a:pt x="335280" y="160088"/>
                      </a:cubicBezTo>
                      <a:cubicBezTo>
                        <a:pt x="338616" y="161301"/>
                        <a:pt x="339758" y="169045"/>
                        <a:pt x="340995" y="171518"/>
                      </a:cubicBezTo>
                      <a:cubicBezTo>
                        <a:pt x="342019" y="173566"/>
                        <a:pt x="343875" y="175141"/>
                        <a:pt x="344805" y="177233"/>
                      </a:cubicBezTo>
                      <a:cubicBezTo>
                        <a:pt x="346436" y="180903"/>
                        <a:pt x="347345" y="184853"/>
                        <a:pt x="348615" y="188663"/>
                      </a:cubicBezTo>
                      <a:lnTo>
                        <a:pt x="352425" y="200093"/>
                      </a:lnTo>
                      <a:lnTo>
                        <a:pt x="358140" y="217238"/>
                      </a:lnTo>
                      <a:lnTo>
                        <a:pt x="360045" y="222953"/>
                      </a:lnTo>
                      <a:lnTo>
                        <a:pt x="361950" y="228668"/>
                      </a:lnTo>
                      <a:cubicBezTo>
                        <a:pt x="362585" y="235018"/>
                        <a:pt x="363012" y="241392"/>
                        <a:pt x="363855" y="247718"/>
                      </a:cubicBezTo>
                      <a:cubicBezTo>
                        <a:pt x="366383" y="266676"/>
                        <a:pt x="365760" y="247809"/>
                        <a:pt x="365760" y="266768"/>
                      </a:cubicBezTo>
                    </a:path>
                  </a:pathLst>
                </a:custGeom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/>
                </a:p>
              </p:txBody>
            </p:sp>
            <p:sp>
              <p:nvSpPr>
                <p:cNvPr id="402" name="Freeform: Shape 1116">
                  <a:extLst>
                    <a:ext uri="{FF2B5EF4-FFF2-40B4-BE49-F238E27FC236}">
                      <a16:creationId xmlns:a16="http://schemas.microsoft.com/office/drawing/2014/main" id="{92F64FB8-86BF-3A1B-3298-707C49BD6F69}"/>
                    </a:ext>
                  </a:extLst>
                </p:cNvPr>
                <p:cNvSpPr/>
                <p:nvPr/>
              </p:nvSpPr>
              <p:spPr>
                <a:xfrm>
                  <a:off x="7842885" y="1291590"/>
                  <a:ext cx="80010" cy="17299"/>
                </a:xfrm>
                <a:custGeom>
                  <a:avLst/>
                  <a:gdLst>
                    <a:gd name="connsiteX0" fmla="*/ 0 w 80010"/>
                    <a:gd name="connsiteY0" fmla="*/ 7620 h 17299"/>
                    <a:gd name="connsiteX1" fmla="*/ 3810 w 80010"/>
                    <a:gd name="connsiteY1" fmla="*/ 17145 h 17299"/>
                    <a:gd name="connsiteX2" fmla="*/ 19050 w 80010"/>
                    <a:gd name="connsiteY2" fmla="*/ 13335 h 17299"/>
                    <a:gd name="connsiteX3" fmla="*/ 20955 w 80010"/>
                    <a:gd name="connsiteY3" fmla="*/ 7620 h 17299"/>
                    <a:gd name="connsiteX4" fmla="*/ 32385 w 80010"/>
                    <a:gd name="connsiteY4" fmla="*/ 0 h 17299"/>
                    <a:gd name="connsiteX5" fmla="*/ 47625 w 80010"/>
                    <a:gd name="connsiteY5" fmla="*/ 1905 h 17299"/>
                    <a:gd name="connsiteX6" fmla="*/ 57150 w 80010"/>
                    <a:gd name="connsiteY6" fmla="*/ 11430 h 17299"/>
                    <a:gd name="connsiteX7" fmla="*/ 80010 w 80010"/>
                    <a:gd name="connsiteY7" fmla="*/ 15240 h 17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0010" h="17299">
                      <a:moveTo>
                        <a:pt x="0" y="7620"/>
                      </a:moveTo>
                      <a:cubicBezTo>
                        <a:pt x="1270" y="10795"/>
                        <a:pt x="841" y="15448"/>
                        <a:pt x="3810" y="17145"/>
                      </a:cubicBezTo>
                      <a:cubicBezTo>
                        <a:pt x="5504" y="18113"/>
                        <a:pt x="16341" y="14238"/>
                        <a:pt x="19050" y="13335"/>
                      </a:cubicBezTo>
                      <a:cubicBezTo>
                        <a:pt x="19685" y="11430"/>
                        <a:pt x="19535" y="9040"/>
                        <a:pt x="20955" y="7620"/>
                      </a:cubicBezTo>
                      <a:cubicBezTo>
                        <a:pt x="24193" y="4382"/>
                        <a:pt x="32385" y="0"/>
                        <a:pt x="32385" y="0"/>
                      </a:cubicBezTo>
                      <a:cubicBezTo>
                        <a:pt x="37465" y="635"/>
                        <a:pt x="42686" y="558"/>
                        <a:pt x="47625" y="1905"/>
                      </a:cubicBezTo>
                      <a:cubicBezTo>
                        <a:pt x="59342" y="5100"/>
                        <a:pt x="47973" y="5695"/>
                        <a:pt x="57150" y="11430"/>
                      </a:cubicBezTo>
                      <a:cubicBezTo>
                        <a:pt x="65174" y="16445"/>
                        <a:pt x="71224" y="15240"/>
                        <a:pt x="80010" y="15240"/>
                      </a:cubicBezTo>
                    </a:path>
                  </a:pathLst>
                </a:custGeom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/>
                </a:p>
              </p:txBody>
            </p:sp>
          </p:grpSp>
        </p:grpSp>
        <p:grpSp>
          <p:nvGrpSpPr>
            <p:cNvPr id="382" name="Group 381">
              <a:extLst>
                <a:ext uri="{FF2B5EF4-FFF2-40B4-BE49-F238E27FC236}">
                  <a16:creationId xmlns:a16="http://schemas.microsoft.com/office/drawing/2014/main" id="{50A417FC-DC96-28F3-A2C4-82F77C30FD15}"/>
                </a:ext>
              </a:extLst>
            </p:cNvPr>
            <p:cNvGrpSpPr/>
            <p:nvPr/>
          </p:nvGrpSpPr>
          <p:grpSpPr>
            <a:xfrm>
              <a:off x="6982967" y="1528902"/>
              <a:ext cx="464588" cy="458442"/>
              <a:chOff x="7583339" y="928773"/>
              <a:chExt cx="464588" cy="458442"/>
            </a:xfrm>
          </p:grpSpPr>
          <p:sp>
            <p:nvSpPr>
              <p:cNvPr id="391" name="Rectangle 390">
                <a:extLst>
                  <a:ext uri="{FF2B5EF4-FFF2-40B4-BE49-F238E27FC236}">
                    <a16:creationId xmlns:a16="http://schemas.microsoft.com/office/drawing/2014/main" id="{966D5243-F5C1-0756-FBE7-8923CDF56F41}"/>
                  </a:ext>
                </a:extLst>
              </p:cNvPr>
              <p:cNvSpPr/>
              <p:nvPr/>
            </p:nvSpPr>
            <p:spPr>
              <a:xfrm>
                <a:off x="7590727" y="929113"/>
                <a:ext cx="457200" cy="45718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/>
              </a:p>
            </p:txBody>
          </p:sp>
          <p:cxnSp>
            <p:nvCxnSpPr>
              <p:cNvPr id="392" name="Straight Arrow Connector 391">
                <a:extLst>
                  <a:ext uri="{FF2B5EF4-FFF2-40B4-BE49-F238E27FC236}">
                    <a16:creationId xmlns:a16="http://schemas.microsoft.com/office/drawing/2014/main" id="{B7961AD4-B587-DABE-C70C-8091C9CEFF73}"/>
                  </a:ext>
                </a:extLst>
              </p:cNvPr>
              <p:cNvCxnSpPr/>
              <p:nvPr/>
            </p:nvCxnSpPr>
            <p:spPr>
              <a:xfrm flipV="1">
                <a:off x="7586110" y="928773"/>
                <a:ext cx="0" cy="457200"/>
              </a:xfrm>
              <a:prstGeom prst="straightConnector1">
                <a:avLst/>
              </a:prstGeom>
              <a:ln>
                <a:headEnd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3" name="Straight Arrow Connector 392">
                <a:extLst>
                  <a:ext uri="{FF2B5EF4-FFF2-40B4-BE49-F238E27FC236}">
                    <a16:creationId xmlns:a16="http://schemas.microsoft.com/office/drawing/2014/main" id="{E34F132C-2F4E-C65A-A3B5-3CF3E1CBA8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86109" y="1387215"/>
                <a:ext cx="457200" cy="0"/>
              </a:xfrm>
              <a:prstGeom prst="straightConnector1">
                <a:avLst/>
              </a:prstGeom>
              <a:ln>
                <a:headEnd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394" name="Group 393">
                <a:extLst>
                  <a:ext uri="{FF2B5EF4-FFF2-40B4-BE49-F238E27FC236}">
                    <a16:creationId xmlns:a16="http://schemas.microsoft.com/office/drawing/2014/main" id="{5A990B9D-F58A-08D4-0DDB-F328D3B006C1}"/>
                  </a:ext>
                </a:extLst>
              </p:cNvPr>
              <p:cNvGrpSpPr/>
              <p:nvPr/>
            </p:nvGrpSpPr>
            <p:grpSpPr>
              <a:xfrm flipV="1">
                <a:off x="7583339" y="1041967"/>
                <a:ext cx="405762" cy="266922"/>
                <a:chOff x="7477125" y="1041967"/>
                <a:chExt cx="445770" cy="266922"/>
              </a:xfrm>
            </p:grpSpPr>
            <p:sp>
              <p:nvSpPr>
                <p:cNvPr id="395" name="Freeform: Shape 1109">
                  <a:extLst>
                    <a:ext uri="{FF2B5EF4-FFF2-40B4-BE49-F238E27FC236}">
                      <a16:creationId xmlns:a16="http://schemas.microsoft.com/office/drawing/2014/main" id="{2B0D0FE1-A220-2373-5918-98B3DE18ED24}"/>
                    </a:ext>
                  </a:extLst>
                </p:cNvPr>
                <p:cNvSpPr/>
                <p:nvPr/>
              </p:nvSpPr>
              <p:spPr>
                <a:xfrm>
                  <a:off x="7477125" y="1041967"/>
                  <a:ext cx="365827" cy="266768"/>
                </a:xfrm>
                <a:custGeom>
                  <a:avLst/>
                  <a:gdLst>
                    <a:gd name="connsiteX0" fmla="*/ 0 w 365827"/>
                    <a:gd name="connsiteY0" fmla="*/ 156278 h 266768"/>
                    <a:gd name="connsiteX1" fmla="*/ 15240 w 365827"/>
                    <a:gd name="connsiteY1" fmla="*/ 148658 h 266768"/>
                    <a:gd name="connsiteX2" fmla="*/ 22860 w 365827"/>
                    <a:gd name="connsiteY2" fmla="*/ 150563 h 266768"/>
                    <a:gd name="connsiteX3" fmla="*/ 26670 w 365827"/>
                    <a:gd name="connsiteY3" fmla="*/ 156278 h 266768"/>
                    <a:gd name="connsiteX4" fmla="*/ 28575 w 365827"/>
                    <a:gd name="connsiteY4" fmla="*/ 163898 h 266768"/>
                    <a:gd name="connsiteX5" fmla="*/ 43815 w 365827"/>
                    <a:gd name="connsiteY5" fmla="*/ 161993 h 266768"/>
                    <a:gd name="connsiteX6" fmla="*/ 55245 w 365827"/>
                    <a:gd name="connsiteY6" fmla="*/ 154373 h 266768"/>
                    <a:gd name="connsiteX7" fmla="*/ 60960 w 365827"/>
                    <a:gd name="connsiteY7" fmla="*/ 142943 h 266768"/>
                    <a:gd name="connsiteX8" fmla="*/ 68580 w 365827"/>
                    <a:gd name="connsiteY8" fmla="*/ 125798 h 266768"/>
                    <a:gd name="connsiteX9" fmla="*/ 74295 w 365827"/>
                    <a:gd name="connsiteY9" fmla="*/ 106748 h 266768"/>
                    <a:gd name="connsiteX10" fmla="*/ 76200 w 365827"/>
                    <a:gd name="connsiteY10" fmla="*/ 101033 h 266768"/>
                    <a:gd name="connsiteX11" fmla="*/ 78105 w 365827"/>
                    <a:gd name="connsiteY11" fmla="*/ 95318 h 266768"/>
                    <a:gd name="connsiteX12" fmla="*/ 80010 w 365827"/>
                    <a:gd name="connsiteY12" fmla="*/ 47693 h 266768"/>
                    <a:gd name="connsiteX13" fmla="*/ 81915 w 365827"/>
                    <a:gd name="connsiteY13" fmla="*/ 41978 h 266768"/>
                    <a:gd name="connsiteX14" fmla="*/ 85725 w 365827"/>
                    <a:gd name="connsiteY14" fmla="*/ 26738 h 266768"/>
                    <a:gd name="connsiteX15" fmla="*/ 97155 w 365827"/>
                    <a:gd name="connsiteY15" fmla="*/ 3878 h 266768"/>
                    <a:gd name="connsiteX16" fmla="*/ 108585 w 365827"/>
                    <a:gd name="connsiteY16" fmla="*/ 68 h 266768"/>
                    <a:gd name="connsiteX17" fmla="*/ 121920 w 365827"/>
                    <a:gd name="connsiteY17" fmla="*/ 5783 h 266768"/>
                    <a:gd name="connsiteX18" fmla="*/ 125730 w 365827"/>
                    <a:gd name="connsiteY18" fmla="*/ 11498 h 266768"/>
                    <a:gd name="connsiteX19" fmla="*/ 137160 w 365827"/>
                    <a:gd name="connsiteY19" fmla="*/ 15308 h 266768"/>
                    <a:gd name="connsiteX20" fmla="*/ 154305 w 365827"/>
                    <a:gd name="connsiteY20" fmla="*/ 11498 h 266768"/>
                    <a:gd name="connsiteX21" fmla="*/ 163830 w 365827"/>
                    <a:gd name="connsiteY21" fmla="*/ 3878 h 266768"/>
                    <a:gd name="connsiteX22" fmla="*/ 180975 w 365827"/>
                    <a:gd name="connsiteY22" fmla="*/ 5783 h 266768"/>
                    <a:gd name="connsiteX23" fmla="*/ 186690 w 365827"/>
                    <a:gd name="connsiteY23" fmla="*/ 7688 h 266768"/>
                    <a:gd name="connsiteX24" fmla="*/ 201930 w 365827"/>
                    <a:gd name="connsiteY24" fmla="*/ 5783 h 266768"/>
                    <a:gd name="connsiteX25" fmla="*/ 207645 w 365827"/>
                    <a:gd name="connsiteY25" fmla="*/ 3878 h 266768"/>
                    <a:gd name="connsiteX26" fmla="*/ 213360 w 365827"/>
                    <a:gd name="connsiteY26" fmla="*/ 68 h 266768"/>
                    <a:gd name="connsiteX27" fmla="*/ 224790 w 365827"/>
                    <a:gd name="connsiteY27" fmla="*/ 1973 h 266768"/>
                    <a:gd name="connsiteX28" fmla="*/ 228600 w 365827"/>
                    <a:gd name="connsiteY28" fmla="*/ 7688 h 266768"/>
                    <a:gd name="connsiteX29" fmla="*/ 232410 w 365827"/>
                    <a:gd name="connsiteY29" fmla="*/ 19118 h 266768"/>
                    <a:gd name="connsiteX30" fmla="*/ 234315 w 365827"/>
                    <a:gd name="connsiteY30" fmla="*/ 24833 h 266768"/>
                    <a:gd name="connsiteX31" fmla="*/ 238125 w 365827"/>
                    <a:gd name="connsiteY31" fmla="*/ 40073 h 266768"/>
                    <a:gd name="connsiteX32" fmla="*/ 240030 w 365827"/>
                    <a:gd name="connsiteY32" fmla="*/ 61028 h 266768"/>
                    <a:gd name="connsiteX33" fmla="*/ 243840 w 365827"/>
                    <a:gd name="connsiteY33" fmla="*/ 83888 h 266768"/>
                    <a:gd name="connsiteX34" fmla="*/ 247650 w 365827"/>
                    <a:gd name="connsiteY34" fmla="*/ 108653 h 266768"/>
                    <a:gd name="connsiteX35" fmla="*/ 249555 w 365827"/>
                    <a:gd name="connsiteY35" fmla="*/ 129608 h 266768"/>
                    <a:gd name="connsiteX36" fmla="*/ 251460 w 365827"/>
                    <a:gd name="connsiteY36" fmla="*/ 135323 h 266768"/>
                    <a:gd name="connsiteX37" fmla="*/ 253365 w 365827"/>
                    <a:gd name="connsiteY37" fmla="*/ 160088 h 266768"/>
                    <a:gd name="connsiteX38" fmla="*/ 255270 w 365827"/>
                    <a:gd name="connsiteY38" fmla="*/ 165803 h 266768"/>
                    <a:gd name="connsiteX39" fmla="*/ 260985 w 365827"/>
                    <a:gd name="connsiteY39" fmla="*/ 167708 h 266768"/>
                    <a:gd name="connsiteX40" fmla="*/ 280035 w 365827"/>
                    <a:gd name="connsiteY40" fmla="*/ 163898 h 266768"/>
                    <a:gd name="connsiteX41" fmla="*/ 285750 w 365827"/>
                    <a:gd name="connsiteY41" fmla="*/ 158183 h 266768"/>
                    <a:gd name="connsiteX42" fmla="*/ 299085 w 365827"/>
                    <a:gd name="connsiteY42" fmla="*/ 161993 h 266768"/>
                    <a:gd name="connsiteX43" fmla="*/ 312420 w 365827"/>
                    <a:gd name="connsiteY43" fmla="*/ 160088 h 266768"/>
                    <a:gd name="connsiteX44" fmla="*/ 335280 w 365827"/>
                    <a:gd name="connsiteY44" fmla="*/ 160088 h 266768"/>
                    <a:gd name="connsiteX45" fmla="*/ 340995 w 365827"/>
                    <a:gd name="connsiteY45" fmla="*/ 171518 h 266768"/>
                    <a:gd name="connsiteX46" fmla="*/ 344805 w 365827"/>
                    <a:gd name="connsiteY46" fmla="*/ 177233 h 266768"/>
                    <a:gd name="connsiteX47" fmla="*/ 348615 w 365827"/>
                    <a:gd name="connsiteY47" fmla="*/ 188663 h 266768"/>
                    <a:gd name="connsiteX48" fmla="*/ 352425 w 365827"/>
                    <a:gd name="connsiteY48" fmla="*/ 200093 h 266768"/>
                    <a:gd name="connsiteX49" fmla="*/ 358140 w 365827"/>
                    <a:gd name="connsiteY49" fmla="*/ 217238 h 266768"/>
                    <a:gd name="connsiteX50" fmla="*/ 360045 w 365827"/>
                    <a:gd name="connsiteY50" fmla="*/ 222953 h 266768"/>
                    <a:gd name="connsiteX51" fmla="*/ 361950 w 365827"/>
                    <a:gd name="connsiteY51" fmla="*/ 228668 h 266768"/>
                    <a:gd name="connsiteX52" fmla="*/ 363855 w 365827"/>
                    <a:gd name="connsiteY52" fmla="*/ 247718 h 266768"/>
                    <a:gd name="connsiteX53" fmla="*/ 365760 w 365827"/>
                    <a:gd name="connsiteY53" fmla="*/ 266768 h 2667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</a:cxnLst>
                  <a:rect l="l" t="t" r="r" b="b"/>
                  <a:pathLst>
                    <a:path w="365827" h="266768">
                      <a:moveTo>
                        <a:pt x="0" y="156278"/>
                      </a:moveTo>
                      <a:cubicBezTo>
                        <a:pt x="1794" y="155202"/>
                        <a:pt x="11139" y="148658"/>
                        <a:pt x="15240" y="148658"/>
                      </a:cubicBezTo>
                      <a:cubicBezTo>
                        <a:pt x="17858" y="148658"/>
                        <a:pt x="20320" y="149928"/>
                        <a:pt x="22860" y="150563"/>
                      </a:cubicBezTo>
                      <a:cubicBezTo>
                        <a:pt x="24130" y="152468"/>
                        <a:pt x="25768" y="154174"/>
                        <a:pt x="26670" y="156278"/>
                      </a:cubicBezTo>
                      <a:cubicBezTo>
                        <a:pt x="27701" y="158684"/>
                        <a:pt x="26091" y="163070"/>
                        <a:pt x="28575" y="163898"/>
                      </a:cubicBezTo>
                      <a:cubicBezTo>
                        <a:pt x="33432" y="165517"/>
                        <a:pt x="38735" y="162628"/>
                        <a:pt x="43815" y="161993"/>
                      </a:cubicBezTo>
                      <a:cubicBezTo>
                        <a:pt x="47625" y="159453"/>
                        <a:pt x="53797" y="158717"/>
                        <a:pt x="55245" y="154373"/>
                      </a:cubicBezTo>
                      <a:cubicBezTo>
                        <a:pt x="62193" y="133530"/>
                        <a:pt x="51112" y="165100"/>
                        <a:pt x="60960" y="142943"/>
                      </a:cubicBezTo>
                      <a:cubicBezTo>
                        <a:pt x="70028" y="122540"/>
                        <a:pt x="59957" y="138732"/>
                        <a:pt x="68580" y="125798"/>
                      </a:cubicBezTo>
                      <a:cubicBezTo>
                        <a:pt x="71459" y="114282"/>
                        <a:pt x="69657" y="120662"/>
                        <a:pt x="74295" y="106748"/>
                      </a:cubicBezTo>
                      <a:lnTo>
                        <a:pt x="76200" y="101033"/>
                      </a:lnTo>
                      <a:lnTo>
                        <a:pt x="78105" y="95318"/>
                      </a:lnTo>
                      <a:cubicBezTo>
                        <a:pt x="78740" y="79443"/>
                        <a:pt x="78878" y="63540"/>
                        <a:pt x="80010" y="47693"/>
                      </a:cubicBezTo>
                      <a:cubicBezTo>
                        <a:pt x="80153" y="45690"/>
                        <a:pt x="81387" y="43915"/>
                        <a:pt x="81915" y="41978"/>
                      </a:cubicBezTo>
                      <a:cubicBezTo>
                        <a:pt x="83293" y="36926"/>
                        <a:pt x="84069" y="31706"/>
                        <a:pt x="85725" y="26738"/>
                      </a:cubicBezTo>
                      <a:cubicBezTo>
                        <a:pt x="87204" y="22300"/>
                        <a:pt x="91616" y="5724"/>
                        <a:pt x="97155" y="3878"/>
                      </a:cubicBezTo>
                      <a:lnTo>
                        <a:pt x="108585" y="68"/>
                      </a:lnTo>
                      <a:cubicBezTo>
                        <a:pt x="114414" y="1525"/>
                        <a:pt x="117535" y="1398"/>
                        <a:pt x="121920" y="5783"/>
                      </a:cubicBezTo>
                      <a:cubicBezTo>
                        <a:pt x="123539" y="7402"/>
                        <a:pt x="123788" y="10285"/>
                        <a:pt x="125730" y="11498"/>
                      </a:cubicBezTo>
                      <a:cubicBezTo>
                        <a:pt x="129136" y="13627"/>
                        <a:pt x="137160" y="15308"/>
                        <a:pt x="137160" y="15308"/>
                      </a:cubicBezTo>
                      <a:cubicBezTo>
                        <a:pt x="137277" y="15289"/>
                        <a:pt x="151837" y="13473"/>
                        <a:pt x="154305" y="11498"/>
                      </a:cubicBezTo>
                      <a:cubicBezTo>
                        <a:pt x="166615" y="1650"/>
                        <a:pt x="149465" y="8666"/>
                        <a:pt x="163830" y="3878"/>
                      </a:cubicBezTo>
                      <a:cubicBezTo>
                        <a:pt x="169545" y="4513"/>
                        <a:pt x="175303" y="4838"/>
                        <a:pt x="180975" y="5783"/>
                      </a:cubicBezTo>
                      <a:cubicBezTo>
                        <a:pt x="182956" y="6113"/>
                        <a:pt x="184682" y="7688"/>
                        <a:pt x="186690" y="7688"/>
                      </a:cubicBezTo>
                      <a:cubicBezTo>
                        <a:pt x="191810" y="7688"/>
                        <a:pt x="196850" y="6418"/>
                        <a:pt x="201930" y="5783"/>
                      </a:cubicBezTo>
                      <a:cubicBezTo>
                        <a:pt x="203835" y="5148"/>
                        <a:pt x="205849" y="4776"/>
                        <a:pt x="207645" y="3878"/>
                      </a:cubicBezTo>
                      <a:cubicBezTo>
                        <a:pt x="209693" y="2854"/>
                        <a:pt x="211084" y="321"/>
                        <a:pt x="213360" y="68"/>
                      </a:cubicBezTo>
                      <a:cubicBezTo>
                        <a:pt x="217199" y="-359"/>
                        <a:pt x="220980" y="1338"/>
                        <a:pt x="224790" y="1973"/>
                      </a:cubicBezTo>
                      <a:cubicBezTo>
                        <a:pt x="226060" y="3878"/>
                        <a:pt x="227670" y="5596"/>
                        <a:pt x="228600" y="7688"/>
                      </a:cubicBezTo>
                      <a:cubicBezTo>
                        <a:pt x="230231" y="11358"/>
                        <a:pt x="231140" y="15308"/>
                        <a:pt x="232410" y="19118"/>
                      </a:cubicBezTo>
                      <a:cubicBezTo>
                        <a:pt x="233045" y="21023"/>
                        <a:pt x="233828" y="22885"/>
                        <a:pt x="234315" y="24833"/>
                      </a:cubicBezTo>
                      <a:lnTo>
                        <a:pt x="238125" y="40073"/>
                      </a:lnTo>
                      <a:cubicBezTo>
                        <a:pt x="238760" y="47058"/>
                        <a:pt x="239123" y="54073"/>
                        <a:pt x="240030" y="61028"/>
                      </a:cubicBezTo>
                      <a:cubicBezTo>
                        <a:pt x="241029" y="68688"/>
                        <a:pt x="243071" y="76201"/>
                        <a:pt x="243840" y="83888"/>
                      </a:cubicBezTo>
                      <a:cubicBezTo>
                        <a:pt x="245945" y="104936"/>
                        <a:pt x="243727" y="96884"/>
                        <a:pt x="247650" y="108653"/>
                      </a:cubicBezTo>
                      <a:cubicBezTo>
                        <a:pt x="248285" y="115638"/>
                        <a:pt x="248563" y="122665"/>
                        <a:pt x="249555" y="129608"/>
                      </a:cubicBezTo>
                      <a:cubicBezTo>
                        <a:pt x="249839" y="131596"/>
                        <a:pt x="251211" y="133330"/>
                        <a:pt x="251460" y="135323"/>
                      </a:cubicBezTo>
                      <a:cubicBezTo>
                        <a:pt x="252487" y="143538"/>
                        <a:pt x="252338" y="151873"/>
                        <a:pt x="253365" y="160088"/>
                      </a:cubicBezTo>
                      <a:cubicBezTo>
                        <a:pt x="253614" y="162081"/>
                        <a:pt x="253850" y="164383"/>
                        <a:pt x="255270" y="165803"/>
                      </a:cubicBezTo>
                      <a:cubicBezTo>
                        <a:pt x="256690" y="167223"/>
                        <a:pt x="259080" y="167073"/>
                        <a:pt x="260985" y="167708"/>
                      </a:cubicBezTo>
                      <a:cubicBezTo>
                        <a:pt x="262114" y="167547"/>
                        <a:pt x="276408" y="166316"/>
                        <a:pt x="280035" y="163898"/>
                      </a:cubicBezTo>
                      <a:cubicBezTo>
                        <a:pt x="282277" y="162404"/>
                        <a:pt x="283845" y="160088"/>
                        <a:pt x="285750" y="158183"/>
                      </a:cubicBezTo>
                      <a:cubicBezTo>
                        <a:pt x="288445" y="159081"/>
                        <a:pt x="296693" y="161993"/>
                        <a:pt x="299085" y="161993"/>
                      </a:cubicBezTo>
                      <a:cubicBezTo>
                        <a:pt x="303575" y="161993"/>
                        <a:pt x="307975" y="160723"/>
                        <a:pt x="312420" y="160088"/>
                      </a:cubicBezTo>
                      <a:cubicBezTo>
                        <a:pt x="321168" y="157172"/>
                        <a:pt x="323074" y="155650"/>
                        <a:pt x="335280" y="160088"/>
                      </a:cubicBezTo>
                      <a:cubicBezTo>
                        <a:pt x="338616" y="161301"/>
                        <a:pt x="339758" y="169045"/>
                        <a:pt x="340995" y="171518"/>
                      </a:cubicBezTo>
                      <a:cubicBezTo>
                        <a:pt x="342019" y="173566"/>
                        <a:pt x="343875" y="175141"/>
                        <a:pt x="344805" y="177233"/>
                      </a:cubicBezTo>
                      <a:cubicBezTo>
                        <a:pt x="346436" y="180903"/>
                        <a:pt x="347345" y="184853"/>
                        <a:pt x="348615" y="188663"/>
                      </a:cubicBezTo>
                      <a:lnTo>
                        <a:pt x="352425" y="200093"/>
                      </a:lnTo>
                      <a:lnTo>
                        <a:pt x="358140" y="217238"/>
                      </a:lnTo>
                      <a:lnTo>
                        <a:pt x="360045" y="222953"/>
                      </a:lnTo>
                      <a:lnTo>
                        <a:pt x="361950" y="228668"/>
                      </a:lnTo>
                      <a:cubicBezTo>
                        <a:pt x="362585" y="235018"/>
                        <a:pt x="363012" y="241392"/>
                        <a:pt x="363855" y="247718"/>
                      </a:cubicBezTo>
                      <a:cubicBezTo>
                        <a:pt x="366383" y="266676"/>
                        <a:pt x="365760" y="247809"/>
                        <a:pt x="365760" y="266768"/>
                      </a:cubicBezTo>
                    </a:path>
                  </a:pathLst>
                </a:custGeom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/>
                </a:p>
              </p:txBody>
            </p:sp>
            <p:sp>
              <p:nvSpPr>
                <p:cNvPr id="396" name="Freeform: Shape 1110">
                  <a:extLst>
                    <a:ext uri="{FF2B5EF4-FFF2-40B4-BE49-F238E27FC236}">
                      <a16:creationId xmlns:a16="http://schemas.microsoft.com/office/drawing/2014/main" id="{A9E93C84-9141-DAA8-CF17-8ACC5E9E4820}"/>
                    </a:ext>
                  </a:extLst>
                </p:cNvPr>
                <p:cNvSpPr/>
                <p:nvPr/>
              </p:nvSpPr>
              <p:spPr>
                <a:xfrm>
                  <a:off x="7842885" y="1291590"/>
                  <a:ext cx="80010" cy="17299"/>
                </a:xfrm>
                <a:custGeom>
                  <a:avLst/>
                  <a:gdLst>
                    <a:gd name="connsiteX0" fmla="*/ 0 w 80010"/>
                    <a:gd name="connsiteY0" fmla="*/ 7620 h 17299"/>
                    <a:gd name="connsiteX1" fmla="*/ 3810 w 80010"/>
                    <a:gd name="connsiteY1" fmla="*/ 17145 h 17299"/>
                    <a:gd name="connsiteX2" fmla="*/ 19050 w 80010"/>
                    <a:gd name="connsiteY2" fmla="*/ 13335 h 17299"/>
                    <a:gd name="connsiteX3" fmla="*/ 20955 w 80010"/>
                    <a:gd name="connsiteY3" fmla="*/ 7620 h 17299"/>
                    <a:gd name="connsiteX4" fmla="*/ 32385 w 80010"/>
                    <a:gd name="connsiteY4" fmla="*/ 0 h 17299"/>
                    <a:gd name="connsiteX5" fmla="*/ 47625 w 80010"/>
                    <a:gd name="connsiteY5" fmla="*/ 1905 h 17299"/>
                    <a:gd name="connsiteX6" fmla="*/ 57150 w 80010"/>
                    <a:gd name="connsiteY6" fmla="*/ 11430 h 17299"/>
                    <a:gd name="connsiteX7" fmla="*/ 80010 w 80010"/>
                    <a:gd name="connsiteY7" fmla="*/ 15240 h 17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0010" h="17299">
                      <a:moveTo>
                        <a:pt x="0" y="7620"/>
                      </a:moveTo>
                      <a:cubicBezTo>
                        <a:pt x="1270" y="10795"/>
                        <a:pt x="841" y="15448"/>
                        <a:pt x="3810" y="17145"/>
                      </a:cubicBezTo>
                      <a:cubicBezTo>
                        <a:pt x="5504" y="18113"/>
                        <a:pt x="16341" y="14238"/>
                        <a:pt x="19050" y="13335"/>
                      </a:cubicBezTo>
                      <a:cubicBezTo>
                        <a:pt x="19685" y="11430"/>
                        <a:pt x="19535" y="9040"/>
                        <a:pt x="20955" y="7620"/>
                      </a:cubicBezTo>
                      <a:cubicBezTo>
                        <a:pt x="24193" y="4382"/>
                        <a:pt x="32385" y="0"/>
                        <a:pt x="32385" y="0"/>
                      </a:cubicBezTo>
                      <a:cubicBezTo>
                        <a:pt x="37465" y="635"/>
                        <a:pt x="42686" y="558"/>
                        <a:pt x="47625" y="1905"/>
                      </a:cubicBezTo>
                      <a:cubicBezTo>
                        <a:pt x="59342" y="5100"/>
                        <a:pt x="47973" y="5695"/>
                        <a:pt x="57150" y="11430"/>
                      </a:cubicBezTo>
                      <a:cubicBezTo>
                        <a:pt x="65174" y="16445"/>
                        <a:pt x="71224" y="15240"/>
                        <a:pt x="80010" y="15240"/>
                      </a:cubicBezTo>
                    </a:path>
                  </a:pathLst>
                </a:custGeom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/>
                </a:p>
              </p:txBody>
            </p:sp>
          </p:grpSp>
        </p:grpSp>
        <p:grpSp>
          <p:nvGrpSpPr>
            <p:cNvPr id="383" name="Group 382">
              <a:extLst>
                <a:ext uri="{FF2B5EF4-FFF2-40B4-BE49-F238E27FC236}">
                  <a16:creationId xmlns:a16="http://schemas.microsoft.com/office/drawing/2014/main" id="{6B8B37D9-D76E-3FB9-0966-4C1D949FEA72}"/>
                </a:ext>
              </a:extLst>
            </p:cNvPr>
            <p:cNvGrpSpPr/>
            <p:nvPr/>
          </p:nvGrpSpPr>
          <p:grpSpPr>
            <a:xfrm>
              <a:off x="7024113" y="1566381"/>
              <a:ext cx="464588" cy="458442"/>
              <a:chOff x="7583339" y="928773"/>
              <a:chExt cx="464588" cy="458442"/>
            </a:xfrm>
          </p:grpSpPr>
          <p:sp>
            <p:nvSpPr>
              <p:cNvPr id="385" name="Rectangle 384">
                <a:extLst>
                  <a:ext uri="{FF2B5EF4-FFF2-40B4-BE49-F238E27FC236}">
                    <a16:creationId xmlns:a16="http://schemas.microsoft.com/office/drawing/2014/main" id="{67AE4A83-5DB5-BCF8-8739-94EEA85078CC}"/>
                  </a:ext>
                </a:extLst>
              </p:cNvPr>
              <p:cNvSpPr/>
              <p:nvPr/>
            </p:nvSpPr>
            <p:spPr>
              <a:xfrm>
                <a:off x="7590727" y="929113"/>
                <a:ext cx="457200" cy="45718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/>
              </a:p>
            </p:txBody>
          </p:sp>
          <p:cxnSp>
            <p:nvCxnSpPr>
              <p:cNvPr id="386" name="Straight Arrow Connector 385">
                <a:extLst>
                  <a:ext uri="{FF2B5EF4-FFF2-40B4-BE49-F238E27FC236}">
                    <a16:creationId xmlns:a16="http://schemas.microsoft.com/office/drawing/2014/main" id="{D52B1AD7-EF13-F4D3-AB83-148F941C7A34}"/>
                  </a:ext>
                </a:extLst>
              </p:cNvPr>
              <p:cNvCxnSpPr/>
              <p:nvPr/>
            </p:nvCxnSpPr>
            <p:spPr>
              <a:xfrm flipV="1">
                <a:off x="7586110" y="928773"/>
                <a:ext cx="0" cy="457200"/>
              </a:xfrm>
              <a:prstGeom prst="straightConnector1">
                <a:avLst/>
              </a:prstGeom>
              <a:ln>
                <a:headEnd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7" name="Straight Arrow Connector 386">
                <a:extLst>
                  <a:ext uri="{FF2B5EF4-FFF2-40B4-BE49-F238E27FC236}">
                    <a16:creationId xmlns:a16="http://schemas.microsoft.com/office/drawing/2014/main" id="{064EAFCB-8D81-F49F-3201-DEE7C10996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86109" y="1387215"/>
                <a:ext cx="457200" cy="0"/>
              </a:xfrm>
              <a:prstGeom prst="straightConnector1">
                <a:avLst/>
              </a:prstGeom>
              <a:ln>
                <a:headEnd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388" name="Group 387">
                <a:extLst>
                  <a:ext uri="{FF2B5EF4-FFF2-40B4-BE49-F238E27FC236}">
                    <a16:creationId xmlns:a16="http://schemas.microsoft.com/office/drawing/2014/main" id="{7DA0801B-46F9-F037-A369-30FD1D5AEF7D}"/>
                  </a:ext>
                </a:extLst>
              </p:cNvPr>
              <p:cNvGrpSpPr/>
              <p:nvPr/>
            </p:nvGrpSpPr>
            <p:grpSpPr>
              <a:xfrm flipV="1">
                <a:off x="7583339" y="1041967"/>
                <a:ext cx="405762" cy="266922"/>
                <a:chOff x="7477125" y="1041967"/>
                <a:chExt cx="445770" cy="266922"/>
              </a:xfrm>
            </p:grpSpPr>
            <p:sp>
              <p:nvSpPr>
                <p:cNvPr id="389" name="Freeform: Shape 1103">
                  <a:extLst>
                    <a:ext uri="{FF2B5EF4-FFF2-40B4-BE49-F238E27FC236}">
                      <a16:creationId xmlns:a16="http://schemas.microsoft.com/office/drawing/2014/main" id="{84A2CCC2-43F9-37AC-986B-01E37D0A4C36}"/>
                    </a:ext>
                  </a:extLst>
                </p:cNvPr>
                <p:cNvSpPr/>
                <p:nvPr/>
              </p:nvSpPr>
              <p:spPr>
                <a:xfrm>
                  <a:off x="7477125" y="1041967"/>
                  <a:ext cx="365827" cy="266768"/>
                </a:xfrm>
                <a:custGeom>
                  <a:avLst/>
                  <a:gdLst>
                    <a:gd name="connsiteX0" fmla="*/ 0 w 365827"/>
                    <a:gd name="connsiteY0" fmla="*/ 156278 h 266768"/>
                    <a:gd name="connsiteX1" fmla="*/ 15240 w 365827"/>
                    <a:gd name="connsiteY1" fmla="*/ 148658 h 266768"/>
                    <a:gd name="connsiteX2" fmla="*/ 22860 w 365827"/>
                    <a:gd name="connsiteY2" fmla="*/ 150563 h 266768"/>
                    <a:gd name="connsiteX3" fmla="*/ 26670 w 365827"/>
                    <a:gd name="connsiteY3" fmla="*/ 156278 h 266768"/>
                    <a:gd name="connsiteX4" fmla="*/ 28575 w 365827"/>
                    <a:gd name="connsiteY4" fmla="*/ 163898 h 266768"/>
                    <a:gd name="connsiteX5" fmla="*/ 43815 w 365827"/>
                    <a:gd name="connsiteY5" fmla="*/ 161993 h 266768"/>
                    <a:gd name="connsiteX6" fmla="*/ 55245 w 365827"/>
                    <a:gd name="connsiteY6" fmla="*/ 154373 h 266768"/>
                    <a:gd name="connsiteX7" fmla="*/ 60960 w 365827"/>
                    <a:gd name="connsiteY7" fmla="*/ 142943 h 266768"/>
                    <a:gd name="connsiteX8" fmla="*/ 68580 w 365827"/>
                    <a:gd name="connsiteY8" fmla="*/ 125798 h 266768"/>
                    <a:gd name="connsiteX9" fmla="*/ 74295 w 365827"/>
                    <a:gd name="connsiteY9" fmla="*/ 106748 h 266768"/>
                    <a:gd name="connsiteX10" fmla="*/ 76200 w 365827"/>
                    <a:gd name="connsiteY10" fmla="*/ 101033 h 266768"/>
                    <a:gd name="connsiteX11" fmla="*/ 78105 w 365827"/>
                    <a:gd name="connsiteY11" fmla="*/ 95318 h 266768"/>
                    <a:gd name="connsiteX12" fmla="*/ 80010 w 365827"/>
                    <a:gd name="connsiteY12" fmla="*/ 47693 h 266768"/>
                    <a:gd name="connsiteX13" fmla="*/ 81915 w 365827"/>
                    <a:gd name="connsiteY13" fmla="*/ 41978 h 266768"/>
                    <a:gd name="connsiteX14" fmla="*/ 85725 w 365827"/>
                    <a:gd name="connsiteY14" fmla="*/ 26738 h 266768"/>
                    <a:gd name="connsiteX15" fmla="*/ 97155 w 365827"/>
                    <a:gd name="connsiteY15" fmla="*/ 3878 h 266768"/>
                    <a:gd name="connsiteX16" fmla="*/ 108585 w 365827"/>
                    <a:gd name="connsiteY16" fmla="*/ 68 h 266768"/>
                    <a:gd name="connsiteX17" fmla="*/ 121920 w 365827"/>
                    <a:gd name="connsiteY17" fmla="*/ 5783 h 266768"/>
                    <a:gd name="connsiteX18" fmla="*/ 125730 w 365827"/>
                    <a:gd name="connsiteY18" fmla="*/ 11498 h 266768"/>
                    <a:gd name="connsiteX19" fmla="*/ 137160 w 365827"/>
                    <a:gd name="connsiteY19" fmla="*/ 15308 h 266768"/>
                    <a:gd name="connsiteX20" fmla="*/ 154305 w 365827"/>
                    <a:gd name="connsiteY20" fmla="*/ 11498 h 266768"/>
                    <a:gd name="connsiteX21" fmla="*/ 163830 w 365827"/>
                    <a:gd name="connsiteY21" fmla="*/ 3878 h 266768"/>
                    <a:gd name="connsiteX22" fmla="*/ 180975 w 365827"/>
                    <a:gd name="connsiteY22" fmla="*/ 5783 h 266768"/>
                    <a:gd name="connsiteX23" fmla="*/ 186690 w 365827"/>
                    <a:gd name="connsiteY23" fmla="*/ 7688 h 266768"/>
                    <a:gd name="connsiteX24" fmla="*/ 201930 w 365827"/>
                    <a:gd name="connsiteY24" fmla="*/ 5783 h 266768"/>
                    <a:gd name="connsiteX25" fmla="*/ 207645 w 365827"/>
                    <a:gd name="connsiteY25" fmla="*/ 3878 h 266768"/>
                    <a:gd name="connsiteX26" fmla="*/ 213360 w 365827"/>
                    <a:gd name="connsiteY26" fmla="*/ 68 h 266768"/>
                    <a:gd name="connsiteX27" fmla="*/ 224790 w 365827"/>
                    <a:gd name="connsiteY27" fmla="*/ 1973 h 266768"/>
                    <a:gd name="connsiteX28" fmla="*/ 228600 w 365827"/>
                    <a:gd name="connsiteY28" fmla="*/ 7688 h 266768"/>
                    <a:gd name="connsiteX29" fmla="*/ 232410 w 365827"/>
                    <a:gd name="connsiteY29" fmla="*/ 19118 h 266768"/>
                    <a:gd name="connsiteX30" fmla="*/ 234315 w 365827"/>
                    <a:gd name="connsiteY30" fmla="*/ 24833 h 266768"/>
                    <a:gd name="connsiteX31" fmla="*/ 238125 w 365827"/>
                    <a:gd name="connsiteY31" fmla="*/ 40073 h 266768"/>
                    <a:gd name="connsiteX32" fmla="*/ 240030 w 365827"/>
                    <a:gd name="connsiteY32" fmla="*/ 61028 h 266768"/>
                    <a:gd name="connsiteX33" fmla="*/ 243840 w 365827"/>
                    <a:gd name="connsiteY33" fmla="*/ 83888 h 266768"/>
                    <a:gd name="connsiteX34" fmla="*/ 247650 w 365827"/>
                    <a:gd name="connsiteY34" fmla="*/ 108653 h 266768"/>
                    <a:gd name="connsiteX35" fmla="*/ 249555 w 365827"/>
                    <a:gd name="connsiteY35" fmla="*/ 129608 h 266768"/>
                    <a:gd name="connsiteX36" fmla="*/ 251460 w 365827"/>
                    <a:gd name="connsiteY36" fmla="*/ 135323 h 266768"/>
                    <a:gd name="connsiteX37" fmla="*/ 253365 w 365827"/>
                    <a:gd name="connsiteY37" fmla="*/ 160088 h 266768"/>
                    <a:gd name="connsiteX38" fmla="*/ 255270 w 365827"/>
                    <a:gd name="connsiteY38" fmla="*/ 165803 h 266768"/>
                    <a:gd name="connsiteX39" fmla="*/ 260985 w 365827"/>
                    <a:gd name="connsiteY39" fmla="*/ 167708 h 266768"/>
                    <a:gd name="connsiteX40" fmla="*/ 280035 w 365827"/>
                    <a:gd name="connsiteY40" fmla="*/ 163898 h 266768"/>
                    <a:gd name="connsiteX41" fmla="*/ 285750 w 365827"/>
                    <a:gd name="connsiteY41" fmla="*/ 158183 h 266768"/>
                    <a:gd name="connsiteX42" fmla="*/ 299085 w 365827"/>
                    <a:gd name="connsiteY42" fmla="*/ 161993 h 266768"/>
                    <a:gd name="connsiteX43" fmla="*/ 312420 w 365827"/>
                    <a:gd name="connsiteY43" fmla="*/ 160088 h 266768"/>
                    <a:gd name="connsiteX44" fmla="*/ 335280 w 365827"/>
                    <a:gd name="connsiteY44" fmla="*/ 160088 h 266768"/>
                    <a:gd name="connsiteX45" fmla="*/ 340995 w 365827"/>
                    <a:gd name="connsiteY45" fmla="*/ 171518 h 266768"/>
                    <a:gd name="connsiteX46" fmla="*/ 344805 w 365827"/>
                    <a:gd name="connsiteY46" fmla="*/ 177233 h 266768"/>
                    <a:gd name="connsiteX47" fmla="*/ 348615 w 365827"/>
                    <a:gd name="connsiteY47" fmla="*/ 188663 h 266768"/>
                    <a:gd name="connsiteX48" fmla="*/ 352425 w 365827"/>
                    <a:gd name="connsiteY48" fmla="*/ 200093 h 266768"/>
                    <a:gd name="connsiteX49" fmla="*/ 358140 w 365827"/>
                    <a:gd name="connsiteY49" fmla="*/ 217238 h 266768"/>
                    <a:gd name="connsiteX50" fmla="*/ 360045 w 365827"/>
                    <a:gd name="connsiteY50" fmla="*/ 222953 h 266768"/>
                    <a:gd name="connsiteX51" fmla="*/ 361950 w 365827"/>
                    <a:gd name="connsiteY51" fmla="*/ 228668 h 266768"/>
                    <a:gd name="connsiteX52" fmla="*/ 363855 w 365827"/>
                    <a:gd name="connsiteY52" fmla="*/ 247718 h 266768"/>
                    <a:gd name="connsiteX53" fmla="*/ 365760 w 365827"/>
                    <a:gd name="connsiteY53" fmla="*/ 266768 h 2667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</a:cxnLst>
                  <a:rect l="l" t="t" r="r" b="b"/>
                  <a:pathLst>
                    <a:path w="365827" h="266768">
                      <a:moveTo>
                        <a:pt x="0" y="156278"/>
                      </a:moveTo>
                      <a:cubicBezTo>
                        <a:pt x="1794" y="155202"/>
                        <a:pt x="11139" y="148658"/>
                        <a:pt x="15240" y="148658"/>
                      </a:cubicBezTo>
                      <a:cubicBezTo>
                        <a:pt x="17858" y="148658"/>
                        <a:pt x="20320" y="149928"/>
                        <a:pt x="22860" y="150563"/>
                      </a:cubicBezTo>
                      <a:cubicBezTo>
                        <a:pt x="24130" y="152468"/>
                        <a:pt x="25768" y="154174"/>
                        <a:pt x="26670" y="156278"/>
                      </a:cubicBezTo>
                      <a:cubicBezTo>
                        <a:pt x="27701" y="158684"/>
                        <a:pt x="26091" y="163070"/>
                        <a:pt x="28575" y="163898"/>
                      </a:cubicBezTo>
                      <a:cubicBezTo>
                        <a:pt x="33432" y="165517"/>
                        <a:pt x="38735" y="162628"/>
                        <a:pt x="43815" y="161993"/>
                      </a:cubicBezTo>
                      <a:cubicBezTo>
                        <a:pt x="47625" y="159453"/>
                        <a:pt x="53797" y="158717"/>
                        <a:pt x="55245" y="154373"/>
                      </a:cubicBezTo>
                      <a:cubicBezTo>
                        <a:pt x="62193" y="133530"/>
                        <a:pt x="51112" y="165100"/>
                        <a:pt x="60960" y="142943"/>
                      </a:cubicBezTo>
                      <a:cubicBezTo>
                        <a:pt x="70028" y="122540"/>
                        <a:pt x="59957" y="138732"/>
                        <a:pt x="68580" y="125798"/>
                      </a:cubicBezTo>
                      <a:cubicBezTo>
                        <a:pt x="71459" y="114282"/>
                        <a:pt x="69657" y="120662"/>
                        <a:pt x="74295" y="106748"/>
                      </a:cubicBezTo>
                      <a:lnTo>
                        <a:pt x="76200" y="101033"/>
                      </a:lnTo>
                      <a:lnTo>
                        <a:pt x="78105" y="95318"/>
                      </a:lnTo>
                      <a:cubicBezTo>
                        <a:pt x="78740" y="79443"/>
                        <a:pt x="78878" y="63540"/>
                        <a:pt x="80010" y="47693"/>
                      </a:cubicBezTo>
                      <a:cubicBezTo>
                        <a:pt x="80153" y="45690"/>
                        <a:pt x="81387" y="43915"/>
                        <a:pt x="81915" y="41978"/>
                      </a:cubicBezTo>
                      <a:cubicBezTo>
                        <a:pt x="83293" y="36926"/>
                        <a:pt x="84069" y="31706"/>
                        <a:pt x="85725" y="26738"/>
                      </a:cubicBezTo>
                      <a:cubicBezTo>
                        <a:pt x="87204" y="22300"/>
                        <a:pt x="91616" y="5724"/>
                        <a:pt x="97155" y="3878"/>
                      </a:cubicBezTo>
                      <a:lnTo>
                        <a:pt x="108585" y="68"/>
                      </a:lnTo>
                      <a:cubicBezTo>
                        <a:pt x="114414" y="1525"/>
                        <a:pt x="117535" y="1398"/>
                        <a:pt x="121920" y="5783"/>
                      </a:cubicBezTo>
                      <a:cubicBezTo>
                        <a:pt x="123539" y="7402"/>
                        <a:pt x="123788" y="10285"/>
                        <a:pt x="125730" y="11498"/>
                      </a:cubicBezTo>
                      <a:cubicBezTo>
                        <a:pt x="129136" y="13627"/>
                        <a:pt x="137160" y="15308"/>
                        <a:pt x="137160" y="15308"/>
                      </a:cubicBezTo>
                      <a:cubicBezTo>
                        <a:pt x="137277" y="15289"/>
                        <a:pt x="151837" y="13473"/>
                        <a:pt x="154305" y="11498"/>
                      </a:cubicBezTo>
                      <a:cubicBezTo>
                        <a:pt x="166615" y="1650"/>
                        <a:pt x="149465" y="8666"/>
                        <a:pt x="163830" y="3878"/>
                      </a:cubicBezTo>
                      <a:cubicBezTo>
                        <a:pt x="169545" y="4513"/>
                        <a:pt x="175303" y="4838"/>
                        <a:pt x="180975" y="5783"/>
                      </a:cubicBezTo>
                      <a:cubicBezTo>
                        <a:pt x="182956" y="6113"/>
                        <a:pt x="184682" y="7688"/>
                        <a:pt x="186690" y="7688"/>
                      </a:cubicBezTo>
                      <a:cubicBezTo>
                        <a:pt x="191810" y="7688"/>
                        <a:pt x="196850" y="6418"/>
                        <a:pt x="201930" y="5783"/>
                      </a:cubicBezTo>
                      <a:cubicBezTo>
                        <a:pt x="203835" y="5148"/>
                        <a:pt x="205849" y="4776"/>
                        <a:pt x="207645" y="3878"/>
                      </a:cubicBezTo>
                      <a:cubicBezTo>
                        <a:pt x="209693" y="2854"/>
                        <a:pt x="211084" y="321"/>
                        <a:pt x="213360" y="68"/>
                      </a:cubicBezTo>
                      <a:cubicBezTo>
                        <a:pt x="217199" y="-359"/>
                        <a:pt x="220980" y="1338"/>
                        <a:pt x="224790" y="1973"/>
                      </a:cubicBezTo>
                      <a:cubicBezTo>
                        <a:pt x="226060" y="3878"/>
                        <a:pt x="227670" y="5596"/>
                        <a:pt x="228600" y="7688"/>
                      </a:cubicBezTo>
                      <a:cubicBezTo>
                        <a:pt x="230231" y="11358"/>
                        <a:pt x="231140" y="15308"/>
                        <a:pt x="232410" y="19118"/>
                      </a:cubicBezTo>
                      <a:cubicBezTo>
                        <a:pt x="233045" y="21023"/>
                        <a:pt x="233828" y="22885"/>
                        <a:pt x="234315" y="24833"/>
                      </a:cubicBezTo>
                      <a:lnTo>
                        <a:pt x="238125" y="40073"/>
                      </a:lnTo>
                      <a:cubicBezTo>
                        <a:pt x="238760" y="47058"/>
                        <a:pt x="239123" y="54073"/>
                        <a:pt x="240030" y="61028"/>
                      </a:cubicBezTo>
                      <a:cubicBezTo>
                        <a:pt x="241029" y="68688"/>
                        <a:pt x="243071" y="76201"/>
                        <a:pt x="243840" y="83888"/>
                      </a:cubicBezTo>
                      <a:cubicBezTo>
                        <a:pt x="245945" y="104936"/>
                        <a:pt x="243727" y="96884"/>
                        <a:pt x="247650" y="108653"/>
                      </a:cubicBezTo>
                      <a:cubicBezTo>
                        <a:pt x="248285" y="115638"/>
                        <a:pt x="248563" y="122665"/>
                        <a:pt x="249555" y="129608"/>
                      </a:cubicBezTo>
                      <a:cubicBezTo>
                        <a:pt x="249839" y="131596"/>
                        <a:pt x="251211" y="133330"/>
                        <a:pt x="251460" y="135323"/>
                      </a:cubicBezTo>
                      <a:cubicBezTo>
                        <a:pt x="252487" y="143538"/>
                        <a:pt x="252338" y="151873"/>
                        <a:pt x="253365" y="160088"/>
                      </a:cubicBezTo>
                      <a:cubicBezTo>
                        <a:pt x="253614" y="162081"/>
                        <a:pt x="253850" y="164383"/>
                        <a:pt x="255270" y="165803"/>
                      </a:cubicBezTo>
                      <a:cubicBezTo>
                        <a:pt x="256690" y="167223"/>
                        <a:pt x="259080" y="167073"/>
                        <a:pt x="260985" y="167708"/>
                      </a:cubicBezTo>
                      <a:cubicBezTo>
                        <a:pt x="262114" y="167547"/>
                        <a:pt x="276408" y="166316"/>
                        <a:pt x="280035" y="163898"/>
                      </a:cubicBezTo>
                      <a:cubicBezTo>
                        <a:pt x="282277" y="162404"/>
                        <a:pt x="283845" y="160088"/>
                        <a:pt x="285750" y="158183"/>
                      </a:cubicBezTo>
                      <a:cubicBezTo>
                        <a:pt x="288445" y="159081"/>
                        <a:pt x="296693" y="161993"/>
                        <a:pt x="299085" y="161993"/>
                      </a:cubicBezTo>
                      <a:cubicBezTo>
                        <a:pt x="303575" y="161993"/>
                        <a:pt x="307975" y="160723"/>
                        <a:pt x="312420" y="160088"/>
                      </a:cubicBezTo>
                      <a:cubicBezTo>
                        <a:pt x="321168" y="157172"/>
                        <a:pt x="323074" y="155650"/>
                        <a:pt x="335280" y="160088"/>
                      </a:cubicBezTo>
                      <a:cubicBezTo>
                        <a:pt x="338616" y="161301"/>
                        <a:pt x="339758" y="169045"/>
                        <a:pt x="340995" y="171518"/>
                      </a:cubicBezTo>
                      <a:cubicBezTo>
                        <a:pt x="342019" y="173566"/>
                        <a:pt x="343875" y="175141"/>
                        <a:pt x="344805" y="177233"/>
                      </a:cubicBezTo>
                      <a:cubicBezTo>
                        <a:pt x="346436" y="180903"/>
                        <a:pt x="347345" y="184853"/>
                        <a:pt x="348615" y="188663"/>
                      </a:cubicBezTo>
                      <a:lnTo>
                        <a:pt x="352425" y="200093"/>
                      </a:lnTo>
                      <a:lnTo>
                        <a:pt x="358140" y="217238"/>
                      </a:lnTo>
                      <a:lnTo>
                        <a:pt x="360045" y="222953"/>
                      </a:lnTo>
                      <a:lnTo>
                        <a:pt x="361950" y="228668"/>
                      </a:lnTo>
                      <a:cubicBezTo>
                        <a:pt x="362585" y="235018"/>
                        <a:pt x="363012" y="241392"/>
                        <a:pt x="363855" y="247718"/>
                      </a:cubicBezTo>
                      <a:cubicBezTo>
                        <a:pt x="366383" y="266676"/>
                        <a:pt x="365760" y="247809"/>
                        <a:pt x="365760" y="266768"/>
                      </a:cubicBezTo>
                    </a:path>
                  </a:pathLst>
                </a:custGeom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/>
                </a:p>
              </p:txBody>
            </p:sp>
            <p:sp>
              <p:nvSpPr>
                <p:cNvPr id="390" name="Freeform: Shape 1104">
                  <a:extLst>
                    <a:ext uri="{FF2B5EF4-FFF2-40B4-BE49-F238E27FC236}">
                      <a16:creationId xmlns:a16="http://schemas.microsoft.com/office/drawing/2014/main" id="{0E385F3A-054E-43BE-7142-D74AB6D98555}"/>
                    </a:ext>
                  </a:extLst>
                </p:cNvPr>
                <p:cNvSpPr/>
                <p:nvPr/>
              </p:nvSpPr>
              <p:spPr>
                <a:xfrm>
                  <a:off x="7842885" y="1291590"/>
                  <a:ext cx="80010" cy="17299"/>
                </a:xfrm>
                <a:custGeom>
                  <a:avLst/>
                  <a:gdLst>
                    <a:gd name="connsiteX0" fmla="*/ 0 w 80010"/>
                    <a:gd name="connsiteY0" fmla="*/ 7620 h 17299"/>
                    <a:gd name="connsiteX1" fmla="*/ 3810 w 80010"/>
                    <a:gd name="connsiteY1" fmla="*/ 17145 h 17299"/>
                    <a:gd name="connsiteX2" fmla="*/ 19050 w 80010"/>
                    <a:gd name="connsiteY2" fmla="*/ 13335 h 17299"/>
                    <a:gd name="connsiteX3" fmla="*/ 20955 w 80010"/>
                    <a:gd name="connsiteY3" fmla="*/ 7620 h 17299"/>
                    <a:gd name="connsiteX4" fmla="*/ 32385 w 80010"/>
                    <a:gd name="connsiteY4" fmla="*/ 0 h 17299"/>
                    <a:gd name="connsiteX5" fmla="*/ 47625 w 80010"/>
                    <a:gd name="connsiteY5" fmla="*/ 1905 h 17299"/>
                    <a:gd name="connsiteX6" fmla="*/ 57150 w 80010"/>
                    <a:gd name="connsiteY6" fmla="*/ 11430 h 17299"/>
                    <a:gd name="connsiteX7" fmla="*/ 80010 w 80010"/>
                    <a:gd name="connsiteY7" fmla="*/ 15240 h 17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0010" h="17299">
                      <a:moveTo>
                        <a:pt x="0" y="7620"/>
                      </a:moveTo>
                      <a:cubicBezTo>
                        <a:pt x="1270" y="10795"/>
                        <a:pt x="841" y="15448"/>
                        <a:pt x="3810" y="17145"/>
                      </a:cubicBezTo>
                      <a:cubicBezTo>
                        <a:pt x="5504" y="18113"/>
                        <a:pt x="16341" y="14238"/>
                        <a:pt x="19050" y="13335"/>
                      </a:cubicBezTo>
                      <a:cubicBezTo>
                        <a:pt x="19685" y="11430"/>
                        <a:pt x="19535" y="9040"/>
                        <a:pt x="20955" y="7620"/>
                      </a:cubicBezTo>
                      <a:cubicBezTo>
                        <a:pt x="24193" y="4382"/>
                        <a:pt x="32385" y="0"/>
                        <a:pt x="32385" y="0"/>
                      </a:cubicBezTo>
                      <a:cubicBezTo>
                        <a:pt x="37465" y="635"/>
                        <a:pt x="42686" y="558"/>
                        <a:pt x="47625" y="1905"/>
                      </a:cubicBezTo>
                      <a:cubicBezTo>
                        <a:pt x="59342" y="5100"/>
                        <a:pt x="47973" y="5695"/>
                        <a:pt x="57150" y="11430"/>
                      </a:cubicBezTo>
                      <a:cubicBezTo>
                        <a:pt x="65174" y="16445"/>
                        <a:pt x="71224" y="15240"/>
                        <a:pt x="80010" y="15240"/>
                      </a:cubicBezTo>
                    </a:path>
                  </a:pathLst>
                </a:custGeom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/>
                </a:p>
              </p:txBody>
            </p:sp>
          </p:grpSp>
        </p:grpSp>
        <p:sp>
          <p:nvSpPr>
            <p:cNvPr id="384" name="TextBox 383">
              <a:extLst>
                <a:ext uri="{FF2B5EF4-FFF2-40B4-BE49-F238E27FC236}">
                  <a16:creationId xmlns:a16="http://schemas.microsoft.com/office/drawing/2014/main" id="{CAB2E5E6-A492-B7FB-8AF2-69EA1BAF4F95}"/>
                </a:ext>
              </a:extLst>
            </p:cNvPr>
            <p:cNvSpPr txBox="1"/>
            <p:nvPr/>
          </p:nvSpPr>
          <p:spPr>
            <a:xfrm>
              <a:off x="7128798" y="1445294"/>
              <a:ext cx="215298" cy="1078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App C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CD5BA9F-5929-99F2-967F-D50B3F1A0E82}"/>
              </a:ext>
            </a:extLst>
          </p:cNvPr>
          <p:cNvGrpSpPr/>
          <p:nvPr/>
        </p:nvGrpSpPr>
        <p:grpSpPr>
          <a:xfrm>
            <a:off x="1997999" y="9407384"/>
            <a:ext cx="1560315" cy="1653466"/>
            <a:chOff x="6941820" y="2046716"/>
            <a:chExt cx="546881" cy="579530"/>
          </a:xfrm>
        </p:grpSpPr>
        <p:grpSp>
          <p:nvGrpSpPr>
            <p:cNvPr id="359" name="Group 358">
              <a:extLst>
                <a:ext uri="{FF2B5EF4-FFF2-40B4-BE49-F238E27FC236}">
                  <a16:creationId xmlns:a16="http://schemas.microsoft.com/office/drawing/2014/main" id="{E3922D21-8D9D-B4E6-76CA-97A88148746F}"/>
                </a:ext>
              </a:extLst>
            </p:cNvPr>
            <p:cNvGrpSpPr/>
            <p:nvPr/>
          </p:nvGrpSpPr>
          <p:grpSpPr>
            <a:xfrm>
              <a:off x="6941820" y="2092846"/>
              <a:ext cx="460586" cy="458442"/>
              <a:chOff x="8103252" y="927531"/>
              <a:chExt cx="460586" cy="458442"/>
            </a:xfrm>
          </p:grpSpPr>
          <p:sp>
            <p:nvSpPr>
              <p:cNvPr id="375" name="Rectangle 374">
                <a:extLst>
                  <a:ext uri="{FF2B5EF4-FFF2-40B4-BE49-F238E27FC236}">
                    <a16:creationId xmlns:a16="http://schemas.microsoft.com/office/drawing/2014/main" id="{2120E8BB-4F18-88AA-C380-AD31D3CC2E9E}"/>
                  </a:ext>
                </a:extLst>
              </p:cNvPr>
              <p:cNvSpPr/>
              <p:nvPr/>
            </p:nvSpPr>
            <p:spPr>
              <a:xfrm>
                <a:off x="8106638" y="927717"/>
                <a:ext cx="457200" cy="45718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/>
              </a:p>
            </p:txBody>
          </p:sp>
          <p:cxnSp>
            <p:nvCxnSpPr>
              <p:cNvPr id="376" name="Straight Arrow Connector 375">
                <a:extLst>
                  <a:ext uri="{FF2B5EF4-FFF2-40B4-BE49-F238E27FC236}">
                    <a16:creationId xmlns:a16="http://schemas.microsoft.com/office/drawing/2014/main" id="{D999BA95-F2A0-B482-4366-7E18FE01A453}"/>
                  </a:ext>
                </a:extLst>
              </p:cNvPr>
              <p:cNvCxnSpPr/>
              <p:nvPr/>
            </p:nvCxnSpPr>
            <p:spPr>
              <a:xfrm flipV="1">
                <a:off x="8103253" y="927531"/>
                <a:ext cx="0" cy="457200"/>
              </a:xfrm>
              <a:prstGeom prst="straightConnector1">
                <a:avLst/>
              </a:prstGeom>
              <a:ln>
                <a:headEnd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7" name="Straight Arrow Connector 376">
                <a:extLst>
                  <a:ext uri="{FF2B5EF4-FFF2-40B4-BE49-F238E27FC236}">
                    <a16:creationId xmlns:a16="http://schemas.microsoft.com/office/drawing/2014/main" id="{E5E1B83E-A356-332A-CA8D-BB4CB67606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03252" y="1385973"/>
                <a:ext cx="457200" cy="0"/>
              </a:xfrm>
              <a:prstGeom prst="straightConnector1">
                <a:avLst/>
              </a:prstGeom>
              <a:ln>
                <a:headEnd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378" name="Group 377">
                <a:extLst>
                  <a:ext uri="{FF2B5EF4-FFF2-40B4-BE49-F238E27FC236}">
                    <a16:creationId xmlns:a16="http://schemas.microsoft.com/office/drawing/2014/main" id="{2336D567-57D6-376A-1CCA-96E6013DCF12}"/>
                  </a:ext>
                </a:extLst>
              </p:cNvPr>
              <p:cNvGrpSpPr/>
              <p:nvPr/>
            </p:nvGrpSpPr>
            <p:grpSpPr>
              <a:xfrm>
                <a:off x="8104974" y="1041498"/>
                <a:ext cx="408514" cy="220744"/>
                <a:chOff x="7998759" y="1041498"/>
                <a:chExt cx="722107" cy="220744"/>
              </a:xfrm>
            </p:grpSpPr>
            <p:sp>
              <p:nvSpPr>
                <p:cNvPr id="379" name="Freeform: Shape 1093">
                  <a:extLst>
                    <a:ext uri="{FF2B5EF4-FFF2-40B4-BE49-F238E27FC236}">
                      <a16:creationId xmlns:a16="http://schemas.microsoft.com/office/drawing/2014/main" id="{2739F8E2-BA6B-3180-177C-D26DE54D0CC1}"/>
                    </a:ext>
                  </a:extLst>
                </p:cNvPr>
                <p:cNvSpPr/>
                <p:nvPr/>
              </p:nvSpPr>
              <p:spPr>
                <a:xfrm>
                  <a:off x="7998759" y="1041498"/>
                  <a:ext cx="589054" cy="220744"/>
                </a:xfrm>
                <a:custGeom>
                  <a:avLst/>
                  <a:gdLst>
                    <a:gd name="connsiteX0" fmla="*/ 0 w 589054"/>
                    <a:gd name="connsiteY0" fmla="*/ 215802 h 220744"/>
                    <a:gd name="connsiteX1" fmla="*/ 11206 w 589054"/>
                    <a:gd name="connsiteY1" fmla="*/ 206837 h 220744"/>
                    <a:gd name="connsiteX2" fmla="*/ 38100 w 589054"/>
                    <a:gd name="connsiteY2" fmla="*/ 213561 h 220744"/>
                    <a:gd name="connsiteX3" fmla="*/ 44823 w 589054"/>
                    <a:gd name="connsiteY3" fmla="*/ 218043 h 220744"/>
                    <a:gd name="connsiteX4" fmla="*/ 58270 w 589054"/>
                    <a:gd name="connsiteY4" fmla="*/ 213561 h 220744"/>
                    <a:gd name="connsiteX5" fmla="*/ 69476 w 589054"/>
                    <a:gd name="connsiteY5" fmla="*/ 204596 h 220744"/>
                    <a:gd name="connsiteX6" fmla="*/ 91888 w 589054"/>
                    <a:gd name="connsiteY6" fmla="*/ 206837 h 220744"/>
                    <a:gd name="connsiteX7" fmla="*/ 100853 w 589054"/>
                    <a:gd name="connsiteY7" fmla="*/ 193390 h 220744"/>
                    <a:gd name="connsiteX8" fmla="*/ 105335 w 589054"/>
                    <a:gd name="connsiteY8" fmla="*/ 186667 h 220744"/>
                    <a:gd name="connsiteX9" fmla="*/ 112059 w 589054"/>
                    <a:gd name="connsiteY9" fmla="*/ 94778 h 220744"/>
                    <a:gd name="connsiteX10" fmla="*/ 116541 w 589054"/>
                    <a:gd name="connsiteY10" fmla="*/ 45473 h 220744"/>
                    <a:gd name="connsiteX11" fmla="*/ 123265 w 589054"/>
                    <a:gd name="connsiteY11" fmla="*/ 18578 h 220744"/>
                    <a:gd name="connsiteX12" fmla="*/ 129988 w 589054"/>
                    <a:gd name="connsiteY12" fmla="*/ 5131 h 220744"/>
                    <a:gd name="connsiteX13" fmla="*/ 136712 w 589054"/>
                    <a:gd name="connsiteY13" fmla="*/ 649 h 220744"/>
                    <a:gd name="connsiteX14" fmla="*/ 152400 w 589054"/>
                    <a:gd name="connsiteY14" fmla="*/ 2890 h 220744"/>
                    <a:gd name="connsiteX15" fmla="*/ 161365 w 589054"/>
                    <a:gd name="connsiteY15" fmla="*/ 11855 h 220744"/>
                    <a:gd name="connsiteX16" fmla="*/ 168088 w 589054"/>
                    <a:gd name="connsiteY16" fmla="*/ 16337 h 220744"/>
                    <a:gd name="connsiteX17" fmla="*/ 183776 w 589054"/>
                    <a:gd name="connsiteY17" fmla="*/ 14096 h 220744"/>
                    <a:gd name="connsiteX18" fmla="*/ 190500 w 589054"/>
                    <a:gd name="connsiteY18" fmla="*/ 11855 h 220744"/>
                    <a:gd name="connsiteX19" fmla="*/ 194982 w 589054"/>
                    <a:gd name="connsiteY19" fmla="*/ 5131 h 220744"/>
                    <a:gd name="connsiteX20" fmla="*/ 199465 w 589054"/>
                    <a:gd name="connsiteY20" fmla="*/ 649 h 220744"/>
                    <a:gd name="connsiteX21" fmla="*/ 224117 w 589054"/>
                    <a:gd name="connsiteY21" fmla="*/ 2890 h 220744"/>
                    <a:gd name="connsiteX22" fmla="*/ 228600 w 589054"/>
                    <a:gd name="connsiteY22" fmla="*/ 7373 h 220744"/>
                    <a:gd name="connsiteX23" fmla="*/ 235323 w 589054"/>
                    <a:gd name="connsiteY23" fmla="*/ 9614 h 220744"/>
                    <a:gd name="connsiteX24" fmla="*/ 237565 w 589054"/>
                    <a:gd name="connsiteY24" fmla="*/ 29784 h 220744"/>
                    <a:gd name="connsiteX25" fmla="*/ 239806 w 589054"/>
                    <a:gd name="connsiteY25" fmla="*/ 36508 h 220744"/>
                    <a:gd name="connsiteX26" fmla="*/ 244288 w 589054"/>
                    <a:gd name="connsiteY26" fmla="*/ 56678 h 220744"/>
                    <a:gd name="connsiteX27" fmla="*/ 248770 w 589054"/>
                    <a:gd name="connsiteY27" fmla="*/ 70126 h 220744"/>
                    <a:gd name="connsiteX28" fmla="*/ 253253 w 589054"/>
                    <a:gd name="connsiteY28" fmla="*/ 83573 h 220744"/>
                    <a:gd name="connsiteX29" fmla="*/ 255494 w 589054"/>
                    <a:gd name="connsiteY29" fmla="*/ 90296 h 220744"/>
                    <a:gd name="connsiteX30" fmla="*/ 257735 w 589054"/>
                    <a:gd name="connsiteY30" fmla="*/ 99261 h 220744"/>
                    <a:gd name="connsiteX31" fmla="*/ 262217 w 589054"/>
                    <a:gd name="connsiteY31" fmla="*/ 112708 h 220744"/>
                    <a:gd name="connsiteX32" fmla="*/ 268941 w 589054"/>
                    <a:gd name="connsiteY32" fmla="*/ 132878 h 220744"/>
                    <a:gd name="connsiteX33" fmla="*/ 271182 w 589054"/>
                    <a:gd name="connsiteY33" fmla="*/ 139602 h 220744"/>
                    <a:gd name="connsiteX34" fmla="*/ 273423 w 589054"/>
                    <a:gd name="connsiteY34" fmla="*/ 146326 h 220744"/>
                    <a:gd name="connsiteX35" fmla="*/ 275665 w 589054"/>
                    <a:gd name="connsiteY35" fmla="*/ 215802 h 220744"/>
                    <a:gd name="connsiteX36" fmla="*/ 282388 w 589054"/>
                    <a:gd name="connsiteY36" fmla="*/ 220284 h 220744"/>
                    <a:gd name="connsiteX37" fmla="*/ 293594 w 589054"/>
                    <a:gd name="connsiteY37" fmla="*/ 218043 h 220744"/>
                    <a:gd name="connsiteX38" fmla="*/ 300317 w 589054"/>
                    <a:gd name="connsiteY38" fmla="*/ 213561 h 220744"/>
                    <a:gd name="connsiteX39" fmla="*/ 304800 w 589054"/>
                    <a:gd name="connsiteY39" fmla="*/ 209078 h 220744"/>
                    <a:gd name="connsiteX40" fmla="*/ 333935 w 589054"/>
                    <a:gd name="connsiteY40" fmla="*/ 211320 h 220744"/>
                    <a:gd name="connsiteX41" fmla="*/ 336176 w 589054"/>
                    <a:gd name="connsiteY41" fmla="*/ 220284 h 220744"/>
                    <a:gd name="connsiteX42" fmla="*/ 345141 w 589054"/>
                    <a:gd name="connsiteY42" fmla="*/ 218043 h 220744"/>
                    <a:gd name="connsiteX43" fmla="*/ 358588 w 589054"/>
                    <a:gd name="connsiteY43" fmla="*/ 213561 h 220744"/>
                    <a:gd name="connsiteX44" fmla="*/ 365312 w 589054"/>
                    <a:gd name="connsiteY44" fmla="*/ 211320 h 220744"/>
                    <a:gd name="connsiteX45" fmla="*/ 372035 w 589054"/>
                    <a:gd name="connsiteY45" fmla="*/ 209078 h 220744"/>
                    <a:gd name="connsiteX46" fmla="*/ 414617 w 589054"/>
                    <a:gd name="connsiteY46" fmla="*/ 209078 h 220744"/>
                    <a:gd name="connsiteX47" fmla="*/ 416859 w 589054"/>
                    <a:gd name="connsiteY47" fmla="*/ 202355 h 220744"/>
                    <a:gd name="connsiteX48" fmla="*/ 419100 w 589054"/>
                    <a:gd name="connsiteY48" fmla="*/ 193390 h 220744"/>
                    <a:gd name="connsiteX49" fmla="*/ 421341 w 589054"/>
                    <a:gd name="connsiteY49" fmla="*/ 153049 h 220744"/>
                    <a:gd name="connsiteX50" fmla="*/ 425823 w 589054"/>
                    <a:gd name="connsiteY50" fmla="*/ 135120 h 220744"/>
                    <a:gd name="connsiteX51" fmla="*/ 432547 w 589054"/>
                    <a:gd name="connsiteY51" fmla="*/ 101502 h 220744"/>
                    <a:gd name="connsiteX52" fmla="*/ 434788 w 589054"/>
                    <a:gd name="connsiteY52" fmla="*/ 76849 h 220744"/>
                    <a:gd name="connsiteX53" fmla="*/ 437029 w 589054"/>
                    <a:gd name="connsiteY53" fmla="*/ 70126 h 220744"/>
                    <a:gd name="connsiteX54" fmla="*/ 439270 w 589054"/>
                    <a:gd name="connsiteY54" fmla="*/ 40990 h 220744"/>
                    <a:gd name="connsiteX55" fmla="*/ 443753 w 589054"/>
                    <a:gd name="connsiteY55" fmla="*/ 14096 h 220744"/>
                    <a:gd name="connsiteX56" fmla="*/ 445994 w 589054"/>
                    <a:gd name="connsiteY56" fmla="*/ 5131 h 220744"/>
                    <a:gd name="connsiteX57" fmla="*/ 452717 w 589054"/>
                    <a:gd name="connsiteY57" fmla="*/ 2890 h 220744"/>
                    <a:gd name="connsiteX58" fmla="*/ 461682 w 589054"/>
                    <a:gd name="connsiteY58" fmla="*/ 5131 h 220744"/>
                    <a:gd name="connsiteX59" fmla="*/ 466165 w 589054"/>
                    <a:gd name="connsiteY59" fmla="*/ 9614 h 220744"/>
                    <a:gd name="connsiteX60" fmla="*/ 472888 w 589054"/>
                    <a:gd name="connsiteY60" fmla="*/ 14096 h 220744"/>
                    <a:gd name="connsiteX61" fmla="*/ 486335 w 589054"/>
                    <a:gd name="connsiteY61" fmla="*/ 11855 h 220744"/>
                    <a:gd name="connsiteX62" fmla="*/ 493059 w 589054"/>
                    <a:gd name="connsiteY62" fmla="*/ 7373 h 220744"/>
                    <a:gd name="connsiteX63" fmla="*/ 499782 w 589054"/>
                    <a:gd name="connsiteY63" fmla="*/ 5131 h 220744"/>
                    <a:gd name="connsiteX64" fmla="*/ 504265 w 589054"/>
                    <a:gd name="connsiteY64" fmla="*/ 649 h 220744"/>
                    <a:gd name="connsiteX65" fmla="*/ 526676 w 589054"/>
                    <a:gd name="connsiteY65" fmla="*/ 7373 h 220744"/>
                    <a:gd name="connsiteX66" fmla="*/ 528917 w 589054"/>
                    <a:gd name="connsiteY66" fmla="*/ 14096 h 220744"/>
                    <a:gd name="connsiteX67" fmla="*/ 549088 w 589054"/>
                    <a:gd name="connsiteY67" fmla="*/ 11855 h 220744"/>
                    <a:gd name="connsiteX68" fmla="*/ 555812 w 589054"/>
                    <a:gd name="connsiteY68" fmla="*/ 14096 h 220744"/>
                    <a:gd name="connsiteX69" fmla="*/ 567017 w 589054"/>
                    <a:gd name="connsiteY69" fmla="*/ 34267 h 220744"/>
                    <a:gd name="connsiteX70" fmla="*/ 569259 w 589054"/>
                    <a:gd name="connsiteY70" fmla="*/ 43231 h 220744"/>
                    <a:gd name="connsiteX71" fmla="*/ 571500 w 589054"/>
                    <a:gd name="connsiteY71" fmla="*/ 70126 h 220744"/>
                    <a:gd name="connsiteX72" fmla="*/ 573741 w 589054"/>
                    <a:gd name="connsiteY72" fmla="*/ 126155 h 220744"/>
                    <a:gd name="connsiteX73" fmla="*/ 578223 w 589054"/>
                    <a:gd name="connsiteY73" fmla="*/ 139602 h 220744"/>
                    <a:gd name="connsiteX74" fmla="*/ 584947 w 589054"/>
                    <a:gd name="connsiteY74" fmla="*/ 153049 h 220744"/>
                    <a:gd name="connsiteX75" fmla="*/ 587188 w 589054"/>
                    <a:gd name="connsiteY75" fmla="*/ 211320 h 2207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</a:cxnLst>
                  <a:rect l="l" t="t" r="r" b="b"/>
                  <a:pathLst>
                    <a:path w="589054" h="220744">
                      <a:moveTo>
                        <a:pt x="0" y="215802"/>
                      </a:moveTo>
                      <a:cubicBezTo>
                        <a:pt x="3735" y="212814"/>
                        <a:pt x="6515" y="207775"/>
                        <a:pt x="11206" y="206837"/>
                      </a:cubicBezTo>
                      <a:cubicBezTo>
                        <a:pt x="35322" y="202013"/>
                        <a:pt x="28420" y="205817"/>
                        <a:pt x="38100" y="213561"/>
                      </a:cubicBezTo>
                      <a:cubicBezTo>
                        <a:pt x="40203" y="215244"/>
                        <a:pt x="42582" y="216549"/>
                        <a:pt x="44823" y="218043"/>
                      </a:cubicBezTo>
                      <a:cubicBezTo>
                        <a:pt x="49305" y="216549"/>
                        <a:pt x="54929" y="216902"/>
                        <a:pt x="58270" y="213561"/>
                      </a:cubicBezTo>
                      <a:cubicBezTo>
                        <a:pt x="64657" y="207174"/>
                        <a:pt x="60995" y="210250"/>
                        <a:pt x="69476" y="204596"/>
                      </a:cubicBezTo>
                      <a:cubicBezTo>
                        <a:pt x="76947" y="205343"/>
                        <a:pt x="84467" y="207979"/>
                        <a:pt x="91888" y="206837"/>
                      </a:cubicBezTo>
                      <a:cubicBezTo>
                        <a:pt x="98793" y="205775"/>
                        <a:pt x="98720" y="197656"/>
                        <a:pt x="100853" y="193390"/>
                      </a:cubicBezTo>
                      <a:cubicBezTo>
                        <a:pt x="102057" y="190981"/>
                        <a:pt x="103841" y="188908"/>
                        <a:pt x="105335" y="186667"/>
                      </a:cubicBezTo>
                      <a:cubicBezTo>
                        <a:pt x="118231" y="147975"/>
                        <a:pt x="108890" y="180318"/>
                        <a:pt x="112059" y="94778"/>
                      </a:cubicBezTo>
                      <a:cubicBezTo>
                        <a:pt x="113636" y="52201"/>
                        <a:pt x="109936" y="65287"/>
                        <a:pt x="116541" y="45473"/>
                      </a:cubicBezTo>
                      <a:cubicBezTo>
                        <a:pt x="119559" y="27364"/>
                        <a:pt x="117345" y="36338"/>
                        <a:pt x="123265" y="18578"/>
                      </a:cubicBezTo>
                      <a:cubicBezTo>
                        <a:pt x="125087" y="13111"/>
                        <a:pt x="125644" y="9475"/>
                        <a:pt x="129988" y="5131"/>
                      </a:cubicBezTo>
                      <a:cubicBezTo>
                        <a:pt x="131893" y="3226"/>
                        <a:pt x="134471" y="2143"/>
                        <a:pt x="136712" y="649"/>
                      </a:cubicBezTo>
                      <a:cubicBezTo>
                        <a:pt x="141941" y="1396"/>
                        <a:pt x="147591" y="704"/>
                        <a:pt x="152400" y="2890"/>
                      </a:cubicBezTo>
                      <a:cubicBezTo>
                        <a:pt x="156247" y="4639"/>
                        <a:pt x="157849" y="9511"/>
                        <a:pt x="161365" y="11855"/>
                      </a:cubicBezTo>
                      <a:lnTo>
                        <a:pt x="168088" y="16337"/>
                      </a:lnTo>
                      <a:cubicBezTo>
                        <a:pt x="173317" y="15590"/>
                        <a:pt x="178596" y="15132"/>
                        <a:pt x="183776" y="14096"/>
                      </a:cubicBezTo>
                      <a:cubicBezTo>
                        <a:pt x="186093" y="13633"/>
                        <a:pt x="188655" y="13331"/>
                        <a:pt x="190500" y="11855"/>
                      </a:cubicBezTo>
                      <a:cubicBezTo>
                        <a:pt x="192603" y="10172"/>
                        <a:pt x="193299" y="7234"/>
                        <a:pt x="194982" y="5131"/>
                      </a:cubicBezTo>
                      <a:cubicBezTo>
                        <a:pt x="196302" y="3481"/>
                        <a:pt x="197971" y="2143"/>
                        <a:pt x="199465" y="649"/>
                      </a:cubicBezTo>
                      <a:cubicBezTo>
                        <a:pt x="207682" y="1396"/>
                        <a:pt x="216077" y="1034"/>
                        <a:pt x="224117" y="2890"/>
                      </a:cubicBezTo>
                      <a:cubicBezTo>
                        <a:pt x="226176" y="3365"/>
                        <a:pt x="226788" y="6286"/>
                        <a:pt x="228600" y="7373"/>
                      </a:cubicBezTo>
                      <a:cubicBezTo>
                        <a:pt x="230626" y="8588"/>
                        <a:pt x="233082" y="8867"/>
                        <a:pt x="235323" y="9614"/>
                      </a:cubicBezTo>
                      <a:cubicBezTo>
                        <a:pt x="236070" y="16337"/>
                        <a:pt x="236453" y="23111"/>
                        <a:pt x="237565" y="29784"/>
                      </a:cubicBezTo>
                      <a:cubicBezTo>
                        <a:pt x="237953" y="32114"/>
                        <a:pt x="239233" y="34216"/>
                        <a:pt x="239806" y="36508"/>
                      </a:cubicBezTo>
                      <a:cubicBezTo>
                        <a:pt x="243006" y="49309"/>
                        <a:pt x="240836" y="45171"/>
                        <a:pt x="244288" y="56678"/>
                      </a:cubicBezTo>
                      <a:cubicBezTo>
                        <a:pt x="245646" y="61204"/>
                        <a:pt x="247276" y="65643"/>
                        <a:pt x="248770" y="70126"/>
                      </a:cubicBezTo>
                      <a:lnTo>
                        <a:pt x="253253" y="83573"/>
                      </a:lnTo>
                      <a:cubicBezTo>
                        <a:pt x="254000" y="85814"/>
                        <a:pt x="254921" y="88004"/>
                        <a:pt x="255494" y="90296"/>
                      </a:cubicBezTo>
                      <a:cubicBezTo>
                        <a:pt x="256241" y="93284"/>
                        <a:pt x="256850" y="96311"/>
                        <a:pt x="257735" y="99261"/>
                      </a:cubicBezTo>
                      <a:cubicBezTo>
                        <a:pt x="259093" y="103787"/>
                        <a:pt x="260723" y="108226"/>
                        <a:pt x="262217" y="112708"/>
                      </a:cubicBezTo>
                      <a:lnTo>
                        <a:pt x="268941" y="132878"/>
                      </a:lnTo>
                      <a:lnTo>
                        <a:pt x="271182" y="139602"/>
                      </a:lnTo>
                      <a:lnTo>
                        <a:pt x="273423" y="146326"/>
                      </a:lnTo>
                      <a:cubicBezTo>
                        <a:pt x="274170" y="169485"/>
                        <a:pt x="272877" y="192800"/>
                        <a:pt x="275665" y="215802"/>
                      </a:cubicBezTo>
                      <a:cubicBezTo>
                        <a:pt x="275989" y="218476"/>
                        <a:pt x="279715" y="219950"/>
                        <a:pt x="282388" y="220284"/>
                      </a:cubicBezTo>
                      <a:cubicBezTo>
                        <a:pt x="286168" y="220756"/>
                        <a:pt x="289859" y="218790"/>
                        <a:pt x="293594" y="218043"/>
                      </a:cubicBezTo>
                      <a:cubicBezTo>
                        <a:pt x="295835" y="216549"/>
                        <a:pt x="298214" y="215244"/>
                        <a:pt x="300317" y="213561"/>
                      </a:cubicBezTo>
                      <a:cubicBezTo>
                        <a:pt x="301967" y="212241"/>
                        <a:pt x="302691" y="209219"/>
                        <a:pt x="304800" y="209078"/>
                      </a:cubicBezTo>
                      <a:cubicBezTo>
                        <a:pt x="314519" y="208430"/>
                        <a:pt x="324223" y="210573"/>
                        <a:pt x="333935" y="211320"/>
                      </a:cubicBezTo>
                      <a:cubicBezTo>
                        <a:pt x="334682" y="214308"/>
                        <a:pt x="333535" y="218699"/>
                        <a:pt x="336176" y="220284"/>
                      </a:cubicBezTo>
                      <a:cubicBezTo>
                        <a:pt x="338817" y="221869"/>
                        <a:pt x="342191" y="218928"/>
                        <a:pt x="345141" y="218043"/>
                      </a:cubicBezTo>
                      <a:cubicBezTo>
                        <a:pt x="349667" y="216685"/>
                        <a:pt x="354106" y="215055"/>
                        <a:pt x="358588" y="213561"/>
                      </a:cubicBezTo>
                      <a:lnTo>
                        <a:pt x="365312" y="211320"/>
                      </a:lnTo>
                      <a:lnTo>
                        <a:pt x="372035" y="209078"/>
                      </a:lnTo>
                      <a:cubicBezTo>
                        <a:pt x="388178" y="212308"/>
                        <a:pt x="394154" y="214535"/>
                        <a:pt x="414617" y="209078"/>
                      </a:cubicBezTo>
                      <a:cubicBezTo>
                        <a:pt x="416900" y="208469"/>
                        <a:pt x="416210" y="204626"/>
                        <a:pt x="416859" y="202355"/>
                      </a:cubicBezTo>
                      <a:cubicBezTo>
                        <a:pt x="417705" y="199393"/>
                        <a:pt x="418353" y="196378"/>
                        <a:pt x="419100" y="193390"/>
                      </a:cubicBezTo>
                      <a:cubicBezTo>
                        <a:pt x="419847" y="179943"/>
                        <a:pt x="420174" y="166466"/>
                        <a:pt x="421341" y="153049"/>
                      </a:cubicBezTo>
                      <a:cubicBezTo>
                        <a:pt x="423050" y="133391"/>
                        <a:pt x="422994" y="149262"/>
                        <a:pt x="425823" y="135120"/>
                      </a:cubicBezTo>
                      <a:cubicBezTo>
                        <a:pt x="433130" y="98587"/>
                        <a:pt x="426799" y="118748"/>
                        <a:pt x="432547" y="101502"/>
                      </a:cubicBezTo>
                      <a:cubicBezTo>
                        <a:pt x="433294" y="93284"/>
                        <a:pt x="433621" y="85018"/>
                        <a:pt x="434788" y="76849"/>
                      </a:cubicBezTo>
                      <a:cubicBezTo>
                        <a:pt x="435122" y="74511"/>
                        <a:pt x="436736" y="72470"/>
                        <a:pt x="437029" y="70126"/>
                      </a:cubicBezTo>
                      <a:cubicBezTo>
                        <a:pt x="438237" y="60461"/>
                        <a:pt x="438388" y="50691"/>
                        <a:pt x="439270" y="40990"/>
                      </a:cubicBezTo>
                      <a:cubicBezTo>
                        <a:pt x="441941" y="11613"/>
                        <a:pt x="439314" y="29633"/>
                        <a:pt x="443753" y="14096"/>
                      </a:cubicBezTo>
                      <a:cubicBezTo>
                        <a:pt x="444599" y="11134"/>
                        <a:pt x="444070" y="7536"/>
                        <a:pt x="445994" y="5131"/>
                      </a:cubicBezTo>
                      <a:cubicBezTo>
                        <a:pt x="447470" y="3286"/>
                        <a:pt x="450476" y="3637"/>
                        <a:pt x="452717" y="2890"/>
                      </a:cubicBezTo>
                      <a:cubicBezTo>
                        <a:pt x="455705" y="3637"/>
                        <a:pt x="458927" y="3753"/>
                        <a:pt x="461682" y="5131"/>
                      </a:cubicBezTo>
                      <a:cubicBezTo>
                        <a:pt x="463572" y="6076"/>
                        <a:pt x="464515" y="8294"/>
                        <a:pt x="466165" y="9614"/>
                      </a:cubicBezTo>
                      <a:cubicBezTo>
                        <a:pt x="468268" y="11297"/>
                        <a:pt x="470647" y="12602"/>
                        <a:pt x="472888" y="14096"/>
                      </a:cubicBezTo>
                      <a:cubicBezTo>
                        <a:pt x="477370" y="13349"/>
                        <a:pt x="482024" y="13292"/>
                        <a:pt x="486335" y="11855"/>
                      </a:cubicBezTo>
                      <a:cubicBezTo>
                        <a:pt x="488890" y="11003"/>
                        <a:pt x="490650" y="8578"/>
                        <a:pt x="493059" y="7373"/>
                      </a:cubicBezTo>
                      <a:cubicBezTo>
                        <a:pt x="495172" y="6316"/>
                        <a:pt x="497541" y="5878"/>
                        <a:pt x="499782" y="5131"/>
                      </a:cubicBezTo>
                      <a:cubicBezTo>
                        <a:pt x="501276" y="3637"/>
                        <a:pt x="502162" y="859"/>
                        <a:pt x="504265" y="649"/>
                      </a:cubicBezTo>
                      <a:cubicBezTo>
                        <a:pt x="520196" y="-944"/>
                        <a:pt x="519372" y="68"/>
                        <a:pt x="526676" y="7373"/>
                      </a:cubicBezTo>
                      <a:cubicBezTo>
                        <a:pt x="527423" y="9614"/>
                        <a:pt x="526601" y="13633"/>
                        <a:pt x="528917" y="14096"/>
                      </a:cubicBezTo>
                      <a:cubicBezTo>
                        <a:pt x="535551" y="15423"/>
                        <a:pt x="542323" y="11855"/>
                        <a:pt x="549088" y="11855"/>
                      </a:cubicBezTo>
                      <a:cubicBezTo>
                        <a:pt x="551451" y="11855"/>
                        <a:pt x="553571" y="13349"/>
                        <a:pt x="555812" y="14096"/>
                      </a:cubicBezTo>
                      <a:cubicBezTo>
                        <a:pt x="563842" y="26142"/>
                        <a:pt x="564057" y="23909"/>
                        <a:pt x="567017" y="34267"/>
                      </a:cubicBezTo>
                      <a:cubicBezTo>
                        <a:pt x="567863" y="37228"/>
                        <a:pt x="568512" y="40243"/>
                        <a:pt x="569259" y="43231"/>
                      </a:cubicBezTo>
                      <a:cubicBezTo>
                        <a:pt x="570006" y="52196"/>
                        <a:pt x="571014" y="61143"/>
                        <a:pt x="571500" y="70126"/>
                      </a:cubicBezTo>
                      <a:cubicBezTo>
                        <a:pt x="572509" y="88790"/>
                        <a:pt x="571941" y="107551"/>
                        <a:pt x="573741" y="126155"/>
                      </a:cubicBezTo>
                      <a:cubicBezTo>
                        <a:pt x="574196" y="130858"/>
                        <a:pt x="576729" y="135120"/>
                        <a:pt x="578223" y="139602"/>
                      </a:cubicBezTo>
                      <a:cubicBezTo>
                        <a:pt x="581315" y="148879"/>
                        <a:pt x="579156" y="144363"/>
                        <a:pt x="584947" y="153049"/>
                      </a:cubicBezTo>
                      <a:cubicBezTo>
                        <a:pt x="592621" y="176074"/>
                        <a:pt x="587188" y="157410"/>
                        <a:pt x="587188" y="211320"/>
                      </a:cubicBezTo>
                    </a:path>
                  </a:pathLst>
                </a:custGeom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/>
                </a:p>
              </p:txBody>
            </p:sp>
            <p:sp>
              <p:nvSpPr>
                <p:cNvPr id="380" name="Freeform: Shape 1094">
                  <a:extLst>
                    <a:ext uri="{FF2B5EF4-FFF2-40B4-BE49-F238E27FC236}">
                      <a16:creationId xmlns:a16="http://schemas.microsoft.com/office/drawing/2014/main" id="{6E583E00-46B7-6FA5-E45E-0B8F1BB6FEEA}"/>
                    </a:ext>
                  </a:extLst>
                </p:cNvPr>
                <p:cNvSpPr/>
                <p:nvPr/>
              </p:nvSpPr>
              <p:spPr>
                <a:xfrm>
                  <a:off x="8583706" y="1237732"/>
                  <a:ext cx="137160" cy="15086"/>
                </a:xfrm>
                <a:custGeom>
                  <a:avLst/>
                  <a:gdLst>
                    <a:gd name="connsiteX0" fmla="*/ 0 w 80682"/>
                    <a:gd name="connsiteY0" fmla="*/ 10603 h 15086"/>
                    <a:gd name="connsiteX1" fmla="*/ 11206 w 80682"/>
                    <a:gd name="connsiteY1" fmla="*/ 12844 h 15086"/>
                    <a:gd name="connsiteX2" fmla="*/ 17929 w 80682"/>
                    <a:gd name="connsiteY2" fmla="*/ 15086 h 15086"/>
                    <a:gd name="connsiteX3" fmla="*/ 31376 w 80682"/>
                    <a:gd name="connsiteY3" fmla="*/ 12844 h 15086"/>
                    <a:gd name="connsiteX4" fmla="*/ 35859 w 80682"/>
                    <a:gd name="connsiteY4" fmla="*/ 8362 h 15086"/>
                    <a:gd name="connsiteX5" fmla="*/ 58270 w 80682"/>
                    <a:gd name="connsiteY5" fmla="*/ 3880 h 15086"/>
                    <a:gd name="connsiteX6" fmla="*/ 67235 w 80682"/>
                    <a:gd name="connsiteY6" fmla="*/ 6121 h 15086"/>
                    <a:gd name="connsiteX7" fmla="*/ 73959 w 80682"/>
                    <a:gd name="connsiteY7" fmla="*/ 8362 h 15086"/>
                    <a:gd name="connsiteX8" fmla="*/ 80682 w 80682"/>
                    <a:gd name="connsiteY8" fmla="*/ 8362 h 15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682" h="15086">
                      <a:moveTo>
                        <a:pt x="0" y="10603"/>
                      </a:moveTo>
                      <a:cubicBezTo>
                        <a:pt x="3735" y="11350"/>
                        <a:pt x="7510" y="11920"/>
                        <a:pt x="11206" y="12844"/>
                      </a:cubicBezTo>
                      <a:cubicBezTo>
                        <a:pt x="13498" y="13417"/>
                        <a:pt x="15567" y="15086"/>
                        <a:pt x="17929" y="15086"/>
                      </a:cubicBezTo>
                      <a:cubicBezTo>
                        <a:pt x="22473" y="15086"/>
                        <a:pt x="26894" y="13591"/>
                        <a:pt x="31376" y="12844"/>
                      </a:cubicBezTo>
                      <a:cubicBezTo>
                        <a:pt x="32870" y="11350"/>
                        <a:pt x="34772" y="10174"/>
                        <a:pt x="35859" y="8362"/>
                      </a:cubicBezTo>
                      <a:cubicBezTo>
                        <a:pt x="43525" y="-4413"/>
                        <a:pt x="26341" y="333"/>
                        <a:pt x="58270" y="3880"/>
                      </a:cubicBezTo>
                      <a:cubicBezTo>
                        <a:pt x="61258" y="4627"/>
                        <a:pt x="64273" y="5275"/>
                        <a:pt x="67235" y="6121"/>
                      </a:cubicBezTo>
                      <a:cubicBezTo>
                        <a:pt x="69507" y="6770"/>
                        <a:pt x="71629" y="7974"/>
                        <a:pt x="73959" y="8362"/>
                      </a:cubicBezTo>
                      <a:cubicBezTo>
                        <a:pt x="76170" y="8730"/>
                        <a:pt x="78441" y="8362"/>
                        <a:pt x="80682" y="8362"/>
                      </a:cubicBezTo>
                    </a:path>
                  </a:pathLst>
                </a:custGeom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/>
                </a:p>
              </p:txBody>
            </p:sp>
          </p:grpSp>
        </p:grpSp>
        <p:grpSp>
          <p:nvGrpSpPr>
            <p:cNvPr id="360" name="Group 359">
              <a:extLst>
                <a:ext uri="{FF2B5EF4-FFF2-40B4-BE49-F238E27FC236}">
                  <a16:creationId xmlns:a16="http://schemas.microsoft.com/office/drawing/2014/main" id="{1F7C7F55-D881-2AC1-BCB9-3FEF1222D7AD}"/>
                </a:ext>
              </a:extLst>
            </p:cNvPr>
            <p:cNvGrpSpPr/>
            <p:nvPr/>
          </p:nvGrpSpPr>
          <p:grpSpPr>
            <a:xfrm>
              <a:off x="6984968" y="2130325"/>
              <a:ext cx="460586" cy="458442"/>
              <a:chOff x="8103252" y="927531"/>
              <a:chExt cx="460586" cy="458442"/>
            </a:xfrm>
          </p:grpSpPr>
          <p:sp>
            <p:nvSpPr>
              <p:cNvPr id="369" name="Rectangle 368">
                <a:extLst>
                  <a:ext uri="{FF2B5EF4-FFF2-40B4-BE49-F238E27FC236}">
                    <a16:creationId xmlns:a16="http://schemas.microsoft.com/office/drawing/2014/main" id="{5AE2CFBA-7882-DE11-EF5B-102F8F3CBBFD}"/>
                  </a:ext>
                </a:extLst>
              </p:cNvPr>
              <p:cNvSpPr/>
              <p:nvPr/>
            </p:nvSpPr>
            <p:spPr>
              <a:xfrm>
                <a:off x="8106638" y="927717"/>
                <a:ext cx="457200" cy="45718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/>
              </a:p>
            </p:txBody>
          </p:sp>
          <p:cxnSp>
            <p:nvCxnSpPr>
              <p:cNvPr id="370" name="Straight Arrow Connector 369">
                <a:extLst>
                  <a:ext uri="{FF2B5EF4-FFF2-40B4-BE49-F238E27FC236}">
                    <a16:creationId xmlns:a16="http://schemas.microsoft.com/office/drawing/2014/main" id="{3AE729EC-5A28-B8E9-2A50-0CAE72B5E7CC}"/>
                  </a:ext>
                </a:extLst>
              </p:cNvPr>
              <p:cNvCxnSpPr/>
              <p:nvPr/>
            </p:nvCxnSpPr>
            <p:spPr>
              <a:xfrm flipV="1">
                <a:off x="8103253" y="927531"/>
                <a:ext cx="0" cy="457200"/>
              </a:xfrm>
              <a:prstGeom prst="straightConnector1">
                <a:avLst/>
              </a:prstGeom>
              <a:ln>
                <a:headEnd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1" name="Straight Arrow Connector 370">
                <a:extLst>
                  <a:ext uri="{FF2B5EF4-FFF2-40B4-BE49-F238E27FC236}">
                    <a16:creationId xmlns:a16="http://schemas.microsoft.com/office/drawing/2014/main" id="{2BE40349-5A4F-B4AD-527F-97268EE94DE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03252" y="1385973"/>
                <a:ext cx="457200" cy="0"/>
              </a:xfrm>
              <a:prstGeom prst="straightConnector1">
                <a:avLst/>
              </a:prstGeom>
              <a:ln>
                <a:headEnd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372" name="Group 371">
                <a:extLst>
                  <a:ext uri="{FF2B5EF4-FFF2-40B4-BE49-F238E27FC236}">
                    <a16:creationId xmlns:a16="http://schemas.microsoft.com/office/drawing/2014/main" id="{41CF315F-3E79-FDB2-CCAC-C12879E61AD7}"/>
                  </a:ext>
                </a:extLst>
              </p:cNvPr>
              <p:cNvGrpSpPr/>
              <p:nvPr/>
            </p:nvGrpSpPr>
            <p:grpSpPr>
              <a:xfrm>
                <a:off x="8104974" y="1041498"/>
                <a:ext cx="408514" cy="220744"/>
                <a:chOff x="7998759" y="1041498"/>
                <a:chExt cx="722107" cy="220744"/>
              </a:xfrm>
            </p:grpSpPr>
            <p:sp>
              <p:nvSpPr>
                <p:cNvPr id="373" name="Freeform: Shape 1087">
                  <a:extLst>
                    <a:ext uri="{FF2B5EF4-FFF2-40B4-BE49-F238E27FC236}">
                      <a16:creationId xmlns:a16="http://schemas.microsoft.com/office/drawing/2014/main" id="{BE4EA521-83F8-554A-5CBD-7E0C29045DF2}"/>
                    </a:ext>
                  </a:extLst>
                </p:cNvPr>
                <p:cNvSpPr/>
                <p:nvPr/>
              </p:nvSpPr>
              <p:spPr>
                <a:xfrm>
                  <a:off x="7998759" y="1041498"/>
                  <a:ext cx="589054" cy="220744"/>
                </a:xfrm>
                <a:custGeom>
                  <a:avLst/>
                  <a:gdLst>
                    <a:gd name="connsiteX0" fmla="*/ 0 w 589054"/>
                    <a:gd name="connsiteY0" fmla="*/ 215802 h 220744"/>
                    <a:gd name="connsiteX1" fmla="*/ 11206 w 589054"/>
                    <a:gd name="connsiteY1" fmla="*/ 206837 h 220744"/>
                    <a:gd name="connsiteX2" fmla="*/ 38100 w 589054"/>
                    <a:gd name="connsiteY2" fmla="*/ 213561 h 220744"/>
                    <a:gd name="connsiteX3" fmla="*/ 44823 w 589054"/>
                    <a:gd name="connsiteY3" fmla="*/ 218043 h 220744"/>
                    <a:gd name="connsiteX4" fmla="*/ 58270 w 589054"/>
                    <a:gd name="connsiteY4" fmla="*/ 213561 h 220744"/>
                    <a:gd name="connsiteX5" fmla="*/ 69476 w 589054"/>
                    <a:gd name="connsiteY5" fmla="*/ 204596 h 220744"/>
                    <a:gd name="connsiteX6" fmla="*/ 91888 w 589054"/>
                    <a:gd name="connsiteY6" fmla="*/ 206837 h 220744"/>
                    <a:gd name="connsiteX7" fmla="*/ 100853 w 589054"/>
                    <a:gd name="connsiteY7" fmla="*/ 193390 h 220744"/>
                    <a:gd name="connsiteX8" fmla="*/ 105335 w 589054"/>
                    <a:gd name="connsiteY8" fmla="*/ 186667 h 220744"/>
                    <a:gd name="connsiteX9" fmla="*/ 112059 w 589054"/>
                    <a:gd name="connsiteY9" fmla="*/ 94778 h 220744"/>
                    <a:gd name="connsiteX10" fmla="*/ 116541 w 589054"/>
                    <a:gd name="connsiteY10" fmla="*/ 45473 h 220744"/>
                    <a:gd name="connsiteX11" fmla="*/ 123265 w 589054"/>
                    <a:gd name="connsiteY11" fmla="*/ 18578 h 220744"/>
                    <a:gd name="connsiteX12" fmla="*/ 129988 w 589054"/>
                    <a:gd name="connsiteY12" fmla="*/ 5131 h 220744"/>
                    <a:gd name="connsiteX13" fmla="*/ 136712 w 589054"/>
                    <a:gd name="connsiteY13" fmla="*/ 649 h 220744"/>
                    <a:gd name="connsiteX14" fmla="*/ 152400 w 589054"/>
                    <a:gd name="connsiteY14" fmla="*/ 2890 h 220744"/>
                    <a:gd name="connsiteX15" fmla="*/ 161365 w 589054"/>
                    <a:gd name="connsiteY15" fmla="*/ 11855 h 220744"/>
                    <a:gd name="connsiteX16" fmla="*/ 168088 w 589054"/>
                    <a:gd name="connsiteY16" fmla="*/ 16337 h 220744"/>
                    <a:gd name="connsiteX17" fmla="*/ 183776 w 589054"/>
                    <a:gd name="connsiteY17" fmla="*/ 14096 h 220744"/>
                    <a:gd name="connsiteX18" fmla="*/ 190500 w 589054"/>
                    <a:gd name="connsiteY18" fmla="*/ 11855 h 220744"/>
                    <a:gd name="connsiteX19" fmla="*/ 194982 w 589054"/>
                    <a:gd name="connsiteY19" fmla="*/ 5131 h 220744"/>
                    <a:gd name="connsiteX20" fmla="*/ 199465 w 589054"/>
                    <a:gd name="connsiteY20" fmla="*/ 649 h 220744"/>
                    <a:gd name="connsiteX21" fmla="*/ 224117 w 589054"/>
                    <a:gd name="connsiteY21" fmla="*/ 2890 h 220744"/>
                    <a:gd name="connsiteX22" fmla="*/ 228600 w 589054"/>
                    <a:gd name="connsiteY22" fmla="*/ 7373 h 220744"/>
                    <a:gd name="connsiteX23" fmla="*/ 235323 w 589054"/>
                    <a:gd name="connsiteY23" fmla="*/ 9614 h 220744"/>
                    <a:gd name="connsiteX24" fmla="*/ 237565 w 589054"/>
                    <a:gd name="connsiteY24" fmla="*/ 29784 h 220744"/>
                    <a:gd name="connsiteX25" fmla="*/ 239806 w 589054"/>
                    <a:gd name="connsiteY25" fmla="*/ 36508 h 220744"/>
                    <a:gd name="connsiteX26" fmla="*/ 244288 w 589054"/>
                    <a:gd name="connsiteY26" fmla="*/ 56678 h 220744"/>
                    <a:gd name="connsiteX27" fmla="*/ 248770 w 589054"/>
                    <a:gd name="connsiteY27" fmla="*/ 70126 h 220744"/>
                    <a:gd name="connsiteX28" fmla="*/ 253253 w 589054"/>
                    <a:gd name="connsiteY28" fmla="*/ 83573 h 220744"/>
                    <a:gd name="connsiteX29" fmla="*/ 255494 w 589054"/>
                    <a:gd name="connsiteY29" fmla="*/ 90296 h 220744"/>
                    <a:gd name="connsiteX30" fmla="*/ 257735 w 589054"/>
                    <a:gd name="connsiteY30" fmla="*/ 99261 h 220744"/>
                    <a:gd name="connsiteX31" fmla="*/ 262217 w 589054"/>
                    <a:gd name="connsiteY31" fmla="*/ 112708 h 220744"/>
                    <a:gd name="connsiteX32" fmla="*/ 268941 w 589054"/>
                    <a:gd name="connsiteY32" fmla="*/ 132878 h 220744"/>
                    <a:gd name="connsiteX33" fmla="*/ 271182 w 589054"/>
                    <a:gd name="connsiteY33" fmla="*/ 139602 h 220744"/>
                    <a:gd name="connsiteX34" fmla="*/ 273423 w 589054"/>
                    <a:gd name="connsiteY34" fmla="*/ 146326 h 220744"/>
                    <a:gd name="connsiteX35" fmla="*/ 275665 w 589054"/>
                    <a:gd name="connsiteY35" fmla="*/ 215802 h 220744"/>
                    <a:gd name="connsiteX36" fmla="*/ 282388 w 589054"/>
                    <a:gd name="connsiteY36" fmla="*/ 220284 h 220744"/>
                    <a:gd name="connsiteX37" fmla="*/ 293594 w 589054"/>
                    <a:gd name="connsiteY37" fmla="*/ 218043 h 220744"/>
                    <a:gd name="connsiteX38" fmla="*/ 300317 w 589054"/>
                    <a:gd name="connsiteY38" fmla="*/ 213561 h 220744"/>
                    <a:gd name="connsiteX39" fmla="*/ 304800 w 589054"/>
                    <a:gd name="connsiteY39" fmla="*/ 209078 h 220744"/>
                    <a:gd name="connsiteX40" fmla="*/ 333935 w 589054"/>
                    <a:gd name="connsiteY40" fmla="*/ 211320 h 220744"/>
                    <a:gd name="connsiteX41" fmla="*/ 336176 w 589054"/>
                    <a:gd name="connsiteY41" fmla="*/ 220284 h 220744"/>
                    <a:gd name="connsiteX42" fmla="*/ 345141 w 589054"/>
                    <a:gd name="connsiteY42" fmla="*/ 218043 h 220744"/>
                    <a:gd name="connsiteX43" fmla="*/ 358588 w 589054"/>
                    <a:gd name="connsiteY43" fmla="*/ 213561 h 220744"/>
                    <a:gd name="connsiteX44" fmla="*/ 365312 w 589054"/>
                    <a:gd name="connsiteY44" fmla="*/ 211320 h 220744"/>
                    <a:gd name="connsiteX45" fmla="*/ 372035 w 589054"/>
                    <a:gd name="connsiteY45" fmla="*/ 209078 h 220744"/>
                    <a:gd name="connsiteX46" fmla="*/ 414617 w 589054"/>
                    <a:gd name="connsiteY46" fmla="*/ 209078 h 220744"/>
                    <a:gd name="connsiteX47" fmla="*/ 416859 w 589054"/>
                    <a:gd name="connsiteY47" fmla="*/ 202355 h 220744"/>
                    <a:gd name="connsiteX48" fmla="*/ 419100 w 589054"/>
                    <a:gd name="connsiteY48" fmla="*/ 193390 h 220744"/>
                    <a:gd name="connsiteX49" fmla="*/ 421341 w 589054"/>
                    <a:gd name="connsiteY49" fmla="*/ 153049 h 220744"/>
                    <a:gd name="connsiteX50" fmla="*/ 425823 w 589054"/>
                    <a:gd name="connsiteY50" fmla="*/ 135120 h 220744"/>
                    <a:gd name="connsiteX51" fmla="*/ 432547 w 589054"/>
                    <a:gd name="connsiteY51" fmla="*/ 101502 h 220744"/>
                    <a:gd name="connsiteX52" fmla="*/ 434788 w 589054"/>
                    <a:gd name="connsiteY52" fmla="*/ 76849 h 220744"/>
                    <a:gd name="connsiteX53" fmla="*/ 437029 w 589054"/>
                    <a:gd name="connsiteY53" fmla="*/ 70126 h 220744"/>
                    <a:gd name="connsiteX54" fmla="*/ 439270 w 589054"/>
                    <a:gd name="connsiteY54" fmla="*/ 40990 h 220744"/>
                    <a:gd name="connsiteX55" fmla="*/ 443753 w 589054"/>
                    <a:gd name="connsiteY55" fmla="*/ 14096 h 220744"/>
                    <a:gd name="connsiteX56" fmla="*/ 445994 w 589054"/>
                    <a:gd name="connsiteY56" fmla="*/ 5131 h 220744"/>
                    <a:gd name="connsiteX57" fmla="*/ 452717 w 589054"/>
                    <a:gd name="connsiteY57" fmla="*/ 2890 h 220744"/>
                    <a:gd name="connsiteX58" fmla="*/ 461682 w 589054"/>
                    <a:gd name="connsiteY58" fmla="*/ 5131 h 220744"/>
                    <a:gd name="connsiteX59" fmla="*/ 466165 w 589054"/>
                    <a:gd name="connsiteY59" fmla="*/ 9614 h 220744"/>
                    <a:gd name="connsiteX60" fmla="*/ 472888 w 589054"/>
                    <a:gd name="connsiteY60" fmla="*/ 14096 h 220744"/>
                    <a:gd name="connsiteX61" fmla="*/ 486335 w 589054"/>
                    <a:gd name="connsiteY61" fmla="*/ 11855 h 220744"/>
                    <a:gd name="connsiteX62" fmla="*/ 493059 w 589054"/>
                    <a:gd name="connsiteY62" fmla="*/ 7373 h 220744"/>
                    <a:gd name="connsiteX63" fmla="*/ 499782 w 589054"/>
                    <a:gd name="connsiteY63" fmla="*/ 5131 h 220744"/>
                    <a:gd name="connsiteX64" fmla="*/ 504265 w 589054"/>
                    <a:gd name="connsiteY64" fmla="*/ 649 h 220744"/>
                    <a:gd name="connsiteX65" fmla="*/ 526676 w 589054"/>
                    <a:gd name="connsiteY65" fmla="*/ 7373 h 220744"/>
                    <a:gd name="connsiteX66" fmla="*/ 528917 w 589054"/>
                    <a:gd name="connsiteY66" fmla="*/ 14096 h 220744"/>
                    <a:gd name="connsiteX67" fmla="*/ 549088 w 589054"/>
                    <a:gd name="connsiteY67" fmla="*/ 11855 h 220744"/>
                    <a:gd name="connsiteX68" fmla="*/ 555812 w 589054"/>
                    <a:gd name="connsiteY68" fmla="*/ 14096 h 220744"/>
                    <a:gd name="connsiteX69" fmla="*/ 567017 w 589054"/>
                    <a:gd name="connsiteY69" fmla="*/ 34267 h 220744"/>
                    <a:gd name="connsiteX70" fmla="*/ 569259 w 589054"/>
                    <a:gd name="connsiteY70" fmla="*/ 43231 h 220744"/>
                    <a:gd name="connsiteX71" fmla="*/ 571500 w 589054"/>
                    <a:gd name="connsiteY71" fmla="*/ 70126 h 220744"/>
                    <a:gd name="connsiteX72" fmla="*/ 573741 w 589054"/>
                    <a:gd name="connsiteY72" fmla="*/ 126155 h 220744"/>
                    <a:gd name="connsiteX73" fmla="*/ 578223 w 589054"/>
                    <a:gd name="connsiteY73" fmla="*/ 139602 h 220744"/>
                    <a:gd name="connsiteX74" fmla="*/ 584947 w 589054"/>
                    <a:gd name="connsiteY74" fmla="*/ 153049 h 220744"/>
                    <a:gd name="connsiteX75" fmla="*/ 587188 w 589054"/>
                    <a:gd name="connsiteY75" fmla="*/ 211320 h 2207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</a:cxnLst>
                  <a:rect l="l" t="t" r="r" b="b"/>
                  <a:pathLst>
                    <a:path w="589054" h="220744">
                      <a:moveTo>
                        <a:pt x="0" y="215802"/>
                      </a:moveTo>
                      <a:cubicBezTo>
                        <a:pt x="3735" y="212814"/>
                        <a:pt x="6515" y="207775"/>
                        <a:pt x="11206" y="206837"/>
                      </a:cubicBezTo>
                      <a:cubicBezTo>
                        <a:pt x="35322" y="202013"/>
                        <a:pt x="28420" y="205817"/>
                        <a:pt x="38100" y="213561"/>
                      </a:cubicBezTo>
                      <a:cubicBezTo>
                        <a:pt x="40203" y="215244"/>
                        <a:pt x="42582" y="216549"/>
                        <a:pt x="44823" y="218043"/>
                      </a:cubicBezTo>
                      <a:cubicBezTo>
                        <a:pt x="49305" y="216549"/>
                        <a:pt x="54929" y="216902"/>
                        <a:pt x="58270" y="213561"/>
                      </a:cubicBezTo>
                      <a:cubicBezTo>
                        <a:pt x="64657" y="207174"/>
                        <a:pt x="60995" y="210250"/>
                        <a:pt x="69476" y="204596"/>
                      </a:cubicBezTo>
                      <a:cubicBezTo>
                        <a:pt x="76947" y="205343"/>
                        <a:pt x="84467" y="207979"/>
                        <a:pt x="91888" y="206837"/>
                      </a:cubicBezTo>
                      <a:cubicBezTo>
                        <a:pt x="98793" y="205775"/>
                        <a:pt x="98720" y="197656"/>
                        <a:pt x="100853" y="193390"/>
                      </a:cubicBezTo>
                      <a:cubicBezTo>
                        <a:pt x="102057" y="190981"/>
                        <a:pt x="103841" y="188908"/>
                        <a:pt x="105335" y="186667"/>
                      </a:cubicBezTo>
                      <a:cubicBezTo>
                        <a:pt x="118231" y="147975"/>
                        <a:pt x="108890" y="180318"/>
                        <a:pt x="112059" y="94778"/>
                      </a:cubicBezTo>
                      <a:cubicBezTo>
                        <a:pt x="113636" y="52201"/>
                        <a:pt x="109936" y="65287"/>
                        <a:pt x="116541" y="45473"/>
                      </a:cubicBezTo>
                      <a:cubicBezTo>
                        <a:pt x="119559" y="27364"/>
                        <a:pt x="117345" y="36338"/>
                        <a:pt x="123265" y="18578"/>
                      </a:cubicBezTo>
                      <a:cubicBezTo>
                        <a:pt x="125087" y="13111"/>
                        <a:pt x="125644" y="9475"/>
                        <a:pt x="129988" y="5131"/>
                      </a:cubicBezTo>
                      <a:cubicBezTo>
                        <a:pt x="131893" y="3226"/>
                        <a:pt x="134471" y="2143"/>
                        <a:pt x="136712" y="649"/>
                      </a:cubicBezTo>
                      <a:cubicBezTo>
                        <a:pt x="141941" y="1396"/>
                        <a:pt x="147591" y="704"/>
                        <a:pt x="152400" y="2890"/>
                      </a:cubicBezTo>
                      <a:cubicBezTo>
                        <a:pt x="156247" y="4639"/>
                        <a:pt x="157849" y="9511"/>
                        <a:pt x="161365" y="11855"/>
                      </a:cubicBezTo>
                      <a:lnTo>
                        <a:pt x="168088" y="16337"/>
                      </a:lnTo>
                      <a:cubicBezTo>
                        <a:pt x="173317" y="15590"/>
                        <a:pt x="178596" y="15132"/>
                        <a:pt x="183776" y="14096"/>
                      </a:cubicBezTo>
                      <a:cubicBezTo>
                        <a:pt x="186093" y="13633"/>
                        <a:pt x="188655" y="13331"/>
                        <a:pt x="190500" y="11855"/>
                      </a:cubicBezTo>
                      <a:cubicBezTo>
                        <a:pt x="192603" y="10172"/>
                        <a:pt x="193299" y="7234"/>
                        <a:pt x="194982" y="5131"/>
                      </a:cubicBezTo>
                      <a:cubicBezTo>
                        <a:pt x="196302" y="3481"/>
                        <a:pt x="197971" y="2143"/>
                        <a:pt x="199465" y="649"/>
                      </a:cubicBezTo>
                      <a:cubicBezTo>
                        <a:pt x="207682" y="1396"/>
                        <a:pt x="216077" y="1034"/>
                        <a:pt x="224117" y="2890"/>
                      </a:cubicBezTo>
                      <a:cubicBezTo>
                        <a:pt x="226176" y="3365"/>
                        <a:pt x="226788" y="6286"/>
                        <a:pt x="228600" y="7373"/>
                      </a:cubicBezTo>
                      <a:cubicBezTo>
                        <a:pt x="230626" y="8588"/>
                        <a:pt x="233082" y="8867"/>
                        <a:pt x="235323" y="9614"/>
                      </a:cubicBezTo>
                      <a:cubicBezTo>
                        <a:pt x="236070" y="16337"/>
                        <a:pt x="236453" y="23111"/>
                        <a:pt x="237565" y="29784"/>
                      </a:cubicBezTo>
                      <a:cubicBezTo>
                        <a:pt x="237953" y="32114"/>
                        <a:pt x="239233" y="34216"/>
                        <a:pt x="239806" y="36508"/>
                      </a:cubicBezTo>
                      <a:cubicBezTo>
                        <a:pt x="243006" y="49309"/>
                        <a:pt x="240836" y="45171"/>
                        <a:pt x="244288" y="56678"/>
                      </a:cubicBezTo>
                      <a:cubicBezTo>
                        <a:pt x="245646" y="61204"/>
                        <a:pt x="247276" y="65643"/>
                        <a:pt x="248770" y="70126"/>
                      </a:cubicBezTo>
                      <a:lnTo>
                        <a:pt x="253253" y="83573"/>
                      </a:lnTo>
                      <a:cubicBezTo>
                        <a:pt x="254000" y="85814"/>
                        <a:pt x="254921" y="88004"/>
                        <a:pt x="255494" y="90296"/>
                      </a:cubicBezTo>
                      <a:cubicBezTo>
                        <a:pt x="256241" y="93284"/>
                        <a:pt x="256850" y="96311"/>
                        <a:pt x="257735" y="99261"/>
                      </a:cubicBezTo>
                      <a:cubicBezTo>
                        <a:pt x="259093" y="103787"/>
                        <a:pt x="260723" y="108226"/>
                        <a:pt x="262217" y="112708"/>
                      </a:cubicBezTo>
                      <a:lnTo>
                        <a:pt x="268941" y="132878"/>
                      </a:lnTo>
                      <a:lnTo>
                        <a:pt x="271182" y="139602"/>
                      </a:lnTo>
                      <a:lnTo>
                        <a:pt x="273423" y="146326"/>
                      </a:lnTo>
                      <a:cubicBezTo>
                        <a:pt x="274170" y="169485"/>
                        <a:pt x="272877" y="192800"/>
                        <a:pt x="275665" y="215802"/>
                      </a:cubicBezTo>
                      <a:cubicBezTo>
                        <a:pt x="275989" y="218476"/>
                        <a:pt x="279715" y="219950"/>
                        <a:pt x="282388" y="220284"/>
                      </a:cubicBezTo>
                      <a:cubicBezTo>
                        <a:pt x="286168" y="220756"/>
                        <a:pt x="289859" y="218790"/>
                        <a:pt x="293594" y="218043"/>
                      </a:cubicBezTo>
                      <a:cubicBezTo>
                        <a:pt x="295835" y="216549"/>
                        <a:pt x="298214" y="215244"/>
                        <a:pt x="300317" y="213561"/>
                      </a:cubicBezTo>
                      <a:cubicBezTo>
                        <a:pt x="301967" y="212241"/>
                        <a:pt x="302691" y="209219"/>
                        <a:pt x="304800" y="209078"/>
                      </a:cubicBezTo>
                      <a:cubicBezTo>
                        <a:pt x="314519" y="208430"/>
                        <a:pt x="324223" y="210573"/>
                        <a:pt x="333935" y="211320"/>
                      </a:cubicBezTo>
                      <a:cubicBezTo>
                        <a:pt x="334682" y="214308"/>
                        <a:pt x="333535" y="218699"/>
                        <a:pt x="336176" y="220284"/>
                      </a:cubicBezTo>
                      <a:cubicBezTo>
                        <a:pt x="338817" y="221869"/>
                        <a:pt x="342191" y="218928"/>
                        <a:pt x="345141" y="218043"/>
                      </a:cubicBezTo>
                      <a:cubicBezTo>
                        <a:pt x="349667" y="216685"/>
                        <a:pt x="354106" y="215055"/>
                        <a:pt x="358588" y="213561"/>
                      </a:cubicBezTo>
                      <a:lnTo>
                        <a:pt x="365312" y="211320"/>
                      </a:lnTo>
                      <a:lnTo>
                        <a:pt x="372035" y="209078"/>
                      </a:lnTo>
                      <a:cubicBezTo>
                        <a:pt x="388178" y="212308"/>
                        <a:pt x="394154" y="214535"/>
                        <a:pt x="414617" y="209078"/>
                      </a:cubicBezTo>
                      <a:cubicBezTo>
                        <a:pt x="416900" y="208469"/>
                        <a:pt x="416210" y="204626"/>
                        <a:pt x="416859" y="202355"/>
                      </a:cubicBezTo>
                      <a:cubicBezTo>
                        <a:pt x="417705" y="199393"/>
                        <a:pt x="418353" y="196378"/>
                        <a:pt x="419100" y="193390"/>
                      </a:cubicBezTo>
                      <a:cubicBezTo>
                        <a:pt x="419847" y="179943"/>
                        <a:pt x="420174" y="166466"/>
                        <a:pt x="421341" y="153049"/>
                      </a:cubicBezTo>
                      <a:cubicBezTo>
                        <a:pt x="423050" y="133391"/>
                        <a:pt x="422994" y="149262"/>
                        <a:pt x="425823" y="135120"/>
                      </a:cubicBezTo>
                      <a:cubicBezTo>
                        <a:pt x="433130" y="98587"/>
                        <a:pt x="426799" y="118748"/>
                        <a:pt x="432547" y="101502"/>
                      </a:cubicBezTo>
                      <a:cubicBezTo>
                        <a:pt x="433294" y="93284"/>
                        <a:pt x="433621" y="85018"/>
                        <a:pt x="434788" y="76849"/>
                      </a:cubicBezTo>
                      <a:cubicBezTo>
                        <a:pt x="435122" y="74511"/>
                        <a:pt x="436736" y="72470"/>
                        <a:pt x="437029" y="70126"/>
                      </a:cubicBezTo>
                      <a:cubicBezTo>
                        <a:pt x="438237" y="60461"/>
                        <a:pt x="438388" y="50691"/>
                        <a:pt x="439270" y="40990"/>
                      </a:cubicBezTo>
                      <a:cubicBezTo>
                        <a:pt x="441941" y="11613"/>
                        <a:pt x="439314" y="29633"/>
                        <a:pt x="443753" y="14096"/>
                      </a:cubicBezTo>
                      <a:cubicBezTo>
                        <a:pt x="444599" y="11134"/>
                        <a:pt x="444070" y="7536"/>
                        <a:pt x="445994" y="5131"/>
                      </a:cubicBezTo>
                      <a:cubicBezTo>
                        <a:pt x="447470" y="3286"/>
                        <a:pt x="450476" y="3637"/>
                        <a:pt x="452717" y="2890"/>
                      </a:cubicBezTo>
                      <a:cubicBezTo>
                        <a:pt x="455705" y="3637"/>
                        <a:pt x="458927" y="3753"/>
                        <a:pt x="461682" y="5131"/>
                      </a:cubicBezTo>
                      <a:cubicBezTo>
                        <a:pt x="463572" y="6076"/>
                        <a:pt x="464515" y="8294"/>
                        <a:pt x="466165" y="9614"/>
                      </a:cubicBezTo>
                      <a:cubicBezTo>
                        <a:pt x="468268" y="11297"/>
                        <a:pt x="470647" y="12602"/>
                        <a:pt x="472888" y="14096"/>
                      </a:cubicBezTo>
                      <a:cubicBezTo>
                        <a:pt x="477370" y="13349"/>
                        <a:pt x="482024" y="13292"/>
                        <a:pt x="486335" y="11855"/>
                      </a:cubicBezTo>
                      <a:cubicBezTo>
                        <a:pt x="488890" y="11003"/>
                        <a:pt x="490650" y="8578"/>
                        <a:pt x="493059" y="7373"/>
                      </a:cubicBezTo>
                      <a:cubicBezTo>
                        <a:pt x="495172" y="6316"/>
                        <a:pt x="497541" y="5878"/>
                        <a:pt x="499782" y="5131"/>
                      </a:cubicBezTo>
                      <a:cubicBezTo>
                        <a:pt x="501276" y="3637"/>
                        <a:pt x="502162" y="859"/>
                        <a:pt x="504265" y="649"/>
                      </a:cubicBezTo>
                      <a:cubicBezTo>
                        <a:pt x="520196" y="-944"/>
                        <a:pt x="519372" y="68"/>
                        <a:pt x="526676" y="7373"/>
                      </a:cubicBezTo>
                      <a:cubicBezTo>
                        <a:pt x="527423" y="9614"/>
                        <a:pt x="526601" y="13633"/>
                        <a:pt x="528917" y="14096"/>
                      </a:cubicBezTo>
                      <a:cubicBezTo>
                        <a:pt x="535551" y="15423"/>
                        <a:pt x="542323" y="11855"/>
                        <a:pt x="549088" y="11855"/>
                      </a:cubicBezTo>
                      <a:cubicBezTo>
                        <a:pt x="551451" y="11855"/>
                        <a:pt x="553571" y="13349"/>
                        <a:pt x="555812" y="14096"/>
                      </a:cubicBezTo>
                      <a:cubicBezTo>
                        <a:pt x="563842" y="26142"/>
                        <a:pt x="564057" y="23909"/>
                        <a:pt x="567017" y="34267"/>
                      </a:cubicBezTo>
                      <a:cubicBezTo>
                        <a:pt x="567863" y="37228"/>
                        <a:pt x="568512" y="40243"/>
                        <a:pt x="569259" y="43231"/>
                      </a:cubicBezTo>
                      <a:cubicBezTo>
                        <a:pt x="570006" y="52196"/>
                        <a:pt x="571014" y="61143"/>
                        <a:pt x="571500" y="70126"/>
                      </a:cubicBezTo>
                      <a:cubicBezTo>
                        <a:pt x="572509" y="88790"/>
                        <a:pt x="571941" y="107551"/>
                        <a:pt x="573741" y="126155"/>
                      </a:cubicBezTo>
                      <a:cubicBezTo>
                        <a:pt x="574196" y="130858"/>
                        <a:pt x="576729" y="135120"/>
                        <a:pt x="578223" y="139602"/>
                      </a:cubicBezTo>
                      <a:cubicBezTo>
                        <a:pt x="581315" y="148879"/>
                        <a:pt x="579156" y="144363"/>
                        <a:pt x="584947" y="153049"/>
                      </a:cubicBezTo>
                      <a:cubicBezTo>
                        <a:pt x="592621" y="176074"/>
                        <a:pt x="587188" y="157410"/>
                        <a:pt x="587188" y="211320"/>
                      </a:cubicBezTo>
                    </a:path>
                  </a:pathLst>
                </a:custGeom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/>
                </a:p>
              </p:txBody>
            </p:sp>
            <p:sp>
              <p:nvSpPr>
                <p:cNvPr id="374" name="Freeform: Shape 1088">
                  <a:extLst>
                    <a:ext uri="{FF2B5EF4-FFF2-40B4-BE49-F238E27FC236}">
                      <a16:creationId xmlns:a16="http://schemas.microsoft.com/office/drawing/2014/main" id="{869A359B-8B5E-0BB5-A69A-B97A79FAD10A}"/>
                    </a:ext>
                  </a:extLst>
                </p:cNvPr>
                <p:cNvSpPr/>
                <p:nvPr/>
              </p:nvSpPr>
              <p:spPr>
                <a:xfrm>
                  <a:off x="8583706" y="1237732"/>
                  <a:ext cx="137160" cy="15086"/>
                </a:xfrm>
                <a:custGeom>
                  <a:avLst/>
                  <a:gdLst>
                    <a:gd name="connsiteX0" fmla="*/ 0 w 80682"/>
                    <a:gd name="connsiteY0" fmla="*/ 10603 h 15086"/>
                    <a:gd name="connsiteX1" fmla="*/ 11206 w 80682"/>
                    <a:gd name="connsiteY1" fmla="*/ 12844 h 15086"/>
                    <a:gd name="connsiteX2" fmla="*/ 17929 w 80682"/>
                    <a:gd name="connsiteY2" fmla="*/ 15086 h 15086"/>
                    <a:gd name="connsiteX3" fmla="*/ 31376 w 80682"/>
                    <a:gd name="connsiteY3" fmla="*/ 12844 h 15086"/>
                    <a:gd name="connsiteX4" fmla="*/ 35859 w 80682"/>
                    <a:gd name="connsiteY4" fmla="*/ 8362 h 15086"/>
                    <a:gd name="connsiteX5" fmla="*/ 58270 w 80682"/>
                    <a:gd name="connsiteY5" fmla="*/ 3880 h 15086"/>
                    <a:gd name="connsiteX6" fmla="*/ 67235 w 80682"/>
                    <a:gd name="connsiteY6" fmla="*/ 6121 h 15086"/>
                    <a:gd name="connsiteX7" fmla="*/ 73959 w 80682"/>
                    <a:gd name="connsiteY7" fmla="*/ 8362 h 15086"/>
                    <a:gd name="connsiteX8" fmla="*/ 80682 w 80682"/>
                    <a:gd name="connsiteY8" fmla="*/ 8362 h 15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682" h="15086">
                      <a:moveTo>
                        <a:pt x="0" y="10603"/>
                      </a:moveTo>
                      <a:cubicBezTo>
                        <a:pt x="3735" y="11350"/>
                        <a:pt x="7510" y="11920"/>
                        <a:pt x="11206" y="12844"/>
                      </a:cubicBezTo>
                      <a:cubicBezTo>
                        <a:pt x="13498" y="13417"/>
                        <a:pt x="15567" y="15086"/>
                        <a:pt x="17929" y="15086"/>
                      </a:cubicBezTo>
                      <a:cubicBezTo>
                        <a:pt x="22473" y="15086"/>
                        <a:pt x="26894" y="13591"/>
                        <a:pt x="31376" y="12844"/>
                      </a:cubicBezTo>
                      <a:cubicBezTo>
                        <a:pt x="32870" y="11350"/>
                        <a:pt x="34772" y="10174"/>
                        <a:pt x="35859" y="8362"/>
                      </a:cubicBezTo>
                      <a:cubicBezTo>
                        <a:pt x="43525" y="-4413"/>
                        <a:pt x="26341" y="333"/>
                        <a:pt x="58270" y="3880"/>
                      </a:cubicBezTo>
                      <a:cubicBezTo>
                        <a:pt x="61258" y="4627"/>
                        <a:pt x="64273" y="5275"/>
                        <a:pt x="67235" y="6121"/>
                      </a:cubicBezTo>
                      <a:cubicBezTo>
                        <a:pt x="69507" y="6770"/>
                        <a:pt x="71629" y="7974"/>
                        <a:pt x="73959" y="8362"/>
                      </a:cubicBezTo>
                      <a:cubicBezTo>
                        <a:pt x="76170" y="8730"/>
                        <a:pt x="78441" y="8362"/>
                        <a:pt x="80682" y="8362"/>
                      </a:cubicBezTo>
                    </a:path>
                  </a:pathLst>
                </a:custGeom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/>
                </a:p>
              </p:txBody>
            </p:sp>
          </p:grpSp>
        </p:grpSp>
        <p:grpSp>
          <p:nvGrpSpPr>
            <p:cNvPr id="361" name="Group 360">
              <a:extLst>
                <a:ext uri="{FF2B5EF4-FFF2-40B4-BE49-F238E27FC236}">
                  <a16:creationId xmlns:a16="http://schemas.microsoft.com/office/drawing/2014/main" id="{0E88862F-6378-E6FE-E62F-21F939C8AE9F}"/>
                </a:ext>
              </a:extLst>
            </p:cNvPr>
            <p:cNvGrpSpPr/>
            <p:nvPr/>
          </p:nvGrpSpPr>
          <p:grpSpPr>
            <a:xfrm>
              <a:off x="7028115" y="2167804"/>
              <a:ext cx="460586" cy="458442"/>
              <a:chOff x="8103252" y="927531"/>
              <a:chExt cx="460586" cy="458442"/>
            </a:xfrm>
          </p:grpSpPr>
          <p:sp>
            <p:nvSpPr>
              <p:cNvPr id="363" name="Rectangle 362">
                <a:extLst>
                  <a:ext uri="{FF2B5EF4-FFF2-40B4-BE49-F238E27FC236}">
                    <a16:creationId xmlns:a16="http://schemas.microsoft.com/office/drawing/2014/main" id="{01293499-98BD-26DD-0EA1-8D3C1EBDF625}"/>
                  </a:ext>
                </a:extLst>
              </p:cNvPr>
              <p:cNvSpPr/>
              <p:nvPr/>
            </p:nvSpPr>
            <p:spPr>
              <a:xfrm>
                <a:off x="8106638" y="927717"/>
                <a:ext cx="457200" cy="45718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/>
              </a:p>
            </p:txBody>
          </p:sp>
          <p:cxnSp>
            <p:nvCxnSpPr>
              <p:cNvPr id="364" name="Straight Arrow Connector 363">
                <a:extLst>
                  <a:ext uri="{FF2B5EF4-FFF2-40B4-BE49-F238E27FC236}">
                    <a16:creationId xmlns:a16="http://schemas.microsoft.com/office/drawing/2014/main" id="{170CFC6B-95C6-240C-7BDD-C9996BE7E3B4}"/>
                  </a:ext>
                </a:extLst>
              </p:cNvPr>
              <p:cNvCxnSpPr/>
              <p:nvPr/>
            </p:nvCxnSpPr>
            <p:spPr>
              <a:xfrm flipV="1">
                <a:off x="8103253" y="927531"/>
                <a:ext cx="0" cy="457200"/>
              </a:xfrm>
              <a:prstGeom prst="straightConnector1">
                <a:avLst/>
              </a:prstGeom>
              <a:ln>
                <a:headEnd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5" name="Straight Arrow Connector 364">
                <a:extLst>
                  <a:ext uri="{FF2B5EF4-FFF2-40B4-BE49-F238E27FC236}">
                    <a16:creationId xmlns:a16="http://schemas.microsoft.com/office/drawing/2014/main" id="{F078EABB-1C4C-A6CF-A67B-CF91C5D308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03252" y="1385973"/>
                <a:ext cx="457200" cy="0"/>
              </a:xfrm>
              <a:prstGeom prst="straightConnector1">
                <a:avLst/>
              </a:prstGeom>
              <a:ln>
                <a:headEnd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366" name="Group 365">
                <a:extLst>
                  <a:ext uri="{FF2B5EF4-FFF2-40B4-BE49-F238E27FC236}">
                    <a16:creationId xmlns:a16="http://schemas.microsoft.com/office/drawing/2014/main" id="{485B1D0E-7BA3-5BCF-710F-CEAD820132B6}"/>
                  </a:ext>
                </a:extLst>
              </p:cNvPr>
              <p:cNvGrpSpPr/>
              <p:nvPr/>
            </p:nvGrpSpPr>
            <p:grpSpPr>
              <a:xfrm>
                <a:off x="8104974" y="1041498"/>
                <a:ext cx="408514" cy="220744"/>
                <a:chOff x="7998759" y="1041498"/>
                <a:chExt cx="722107" cy="220744"/>
              </a:xfrm>
            </p:grpSpPr>
            <p:sp>
              <p:nvSpPr>
                <p:cNvPr id="367" name="Freeform: Shape 1081">
                  <a:extLst>
                    <a:ext uri="{FF2B5EF4-FFF2-40B4-BE49-F238E27FC236}">
                      <a16:creationId xmlns:a16="http://schemas.microsoft.com/office/drawing/2014/main" id="{1DCFE203-D86F-5C2D-053B-65C2F28B84EB}"/>
                    </a:ext>
                  </a:extLst>
                </p:cNvPr>
                <p:cNvSpPr/>
                <p:nvPr/>
              </p:nvSpPr>
              <p:spPr>
                <a:xfrm>
                  <a:off x="7998759" y="1041498"/>
                  <a:ext cx="589054" cy="220744"/>
                </a:xfrm>
                <a:custGeom>
                  <a:avLst/>
                  <a:gdLst>
                    <a:gd name="connsiteX0" fmla="*/ 0 w 589054"/>
                    <a:gd name="connsiteY0" fmla="*/ 215802 h 220744"/>
                    <a:gd name="connsiteX1" fmla="*/ 11206 w 589054"/>
                    <a:gd name="connsiteY1" fmla="*/ 206837 h 220744"/>
                    <a:gd name="connsiteX2" fmla="*/ 38100 w 589054"/>
                    <a:gd name="connsiteY2" fmla="*/ 213561 h 220744"/>
                    <a:gd name="connsiteX3" fmla="*/ 44823 w 589054"/>
                    <a:gd name="connsiteY3" fmla="*/ 218043 h 220744"/>
                    <a:gd name="connsiteX4" fmla="*/ 58270 w 589054"/>
                    <a:gd name="connsiteY4" fmla="*/ 213561 h 220744"/>
                    <a:gd name="connsiteX5" fmla="*/ 69476 w 589054"/>
                    <a:gd name="connsiteY5" fmla="*/ 204596 h 220744"/>
                    <a:gd name="connsiteX6" fmla="*/ 91888 w 589054"/>
                    <a:gd name="connsiteY6" fmla="*/ 206837 h 220744"/>
                    <a:gd name="connsiteX7" fmla="*/ 100853 w 589054"/>
                    <a:gd name="connsiteY7" fmla="*/ 193390 h 220744"/>
                    <a:gd name="connsiteX8" fmla="*/ 105335 w 589054"/>
                    <a:gd name="connsiteY8" fmla="*/ 186667 h 220744"/>
                    <a:gd name="connsiteX9" fmla="*/ 112059 w 589054"/>
                    <a:gd name="connsiteY9" fmla="*/ 94778 h 220744"/>
                    <a:gd name="connsiteX10" fmla="*/ 116541 w 589054"/>
                    <a:gd name="connsiteY10" fmla="*/ 45473 h 220744"/>
                    <a:gd name="connsiteX11" fmla="*/ 123265 w 589054"/>
                    <a:gd name="connsiteY11" fmla="*/ 18578 h 220744"/>
                    <a:gd name="connsiteX12" fmla="*/ 129988 w 589054"/>
                    <a:gd name="connsiteY12" fmla="*/ 5131 h 220744"/>
                    <a:gd name="connsiteX13" fmla="*/ 136712 w 589054"/>
                    <a:gd name="connsiteY13" fmla="*/ 649 h 220744"/>
                    <a:gd name="connsiteX14" fmla="*/ 152400 w 589054"/>
                    <a:gd name="connsiteY14" fmla="*/ 2890 h 220744"/>
                    <a:gd name="connsiteX15" fmla="*/ 161365 w 589054"/>
                    <a:gd name="connsiteY15" fmla="*/ 11855 h 220744"/>
                    <a:gd name="connsiteX16" fmla="*/ 168088 w 589054"/>
                    <a:gd name="connsiteY16" fmla="*/ 16337 h 220744"/>
                    <a:gd name="connsiteX17" fmla="*/ 183776 w 589054"/>
                    <a:gd name="connsiteY17" fmla="*/ 14096 h 220744"/>
                    <a:gd name="connsiteX18" fmla="*/ 190500 w 589054"/>
                    <a:gd name="connsiteY18" fmla="*/ 11855 h 220744"/>
                    <a:gd name="connsiteX19" fmla="*/ 194982 w 589054"/>
                    <a:gd name="connsiteY19" fmla="*/ 5131 h 220744"/>
                    <a:gd name="connsiteX20" fmla="*/ 199465 w 589054"/>
                    <a:gd name="connsiteY20" fmla="*/ 649 h 220744"/>
                    <a:gd name="connsiteX21" fmla="*/ 224117 w 589054"/>
                    <a:gd name="connsiteY21" fmla="*/ 2890 h 220744"/>
                    <a:gd name="connsiteX22" fmla="*/ 228600 w 589054"/>
                    <a:gd name="connsiteY22" fmla="*/ 7373 h 220744"/>
                    <a:gd name="connsiteX23" fmla="*/ 235323 w 589054"/>
                    <a:gd name="connsiteY23" fmla="*/ 9614 h 220744"/>
                    <a:gd name="connsiteX24" fmla="*/ 237565 w 589054"/>
                    <a:gd name="connsiteY24" fmla="*/ 29784 h 220744"/>
                    <a:gd name="connsiteX25" fmla="*/ 239806 w 589054"/>
                    <a:gd name="connsiteY25" fmla="*/ 36508 h 220744"/>
                    <a:gd name="connsiteX26" fmla="*/ 244288 w 589054"/>
                    <a:gd name="connsiteY26" fmla="*/ 56678 h 220744"/>
                    <a:gd name="connsiteX27" fmla="*/ 248770 w 589054"/>
                    <a:gd name="connsiteY27" fmla="*/ 70126 h 220744"/>
                    <a:gd name="connsiteX28" fmla="*/ 253253 w 589054"/>
                    <a:gd name="connsiteY28" fmla="*/ 83573 h 220744"/>
                    <a:gd name="connsiteX29" fmla="*/ 255494 w 589054"/>
                    <a:gd name="connsiteY29" fmla="*/ 90296 h 220744"/>
                    <a:gd name="connsiteX30" fmla="*/ 257735 w 589054"/>
                    <a:gd name="connsiteY30" fmla="*/ 99261 h 220744"/>
                    <a:gd name="connsiteX31" fmla="*/ 262217 w 589054"/>
                    <a:gd name="connsiteY31" fmla="*/ 112708 h 220744"/>
                    <a:gd name="connsiteX32" fmla="*/ 268941 w 589054"/>
                    <a:gd name="connsiteY32" fmla="*/ 132878 h 220744"/>
                    <a:gd name="connsiteX33" fmla="*/ 271182 w 589054"/>
                    <a:gd name="connsiteY33" fmla="*/ 139602 h 220744"/>
                    <a:gd name="connsiteX34" fmla="*/ 273423 w 589054"/>
                    <a:gd name="connsiteY34" fmla="*/ 146326 h 220744"/>
                    <a:gd name="connsiteX35" fmla="*/ 275665 w 589054"/>
                    <a:gd name="connsiteY35" fmla="*/ 215802 h 220744"/>
                    <a:gd name="connsiteX36" fmla="*/ 282388 w 589054"/>
                    <a:gd name="connsiteY36" fmla="*/ 220284 h 220744"/>
                    <a:gd name="connsiteX37" fmla="*/ 293594 w 589054"/>
                    <a:gd name="connsiteY37" fmla="*/ 218043 h 220744"/>
                    <a:gd name="connsiteX38" fmla="*/ 300317 w 589054"/>
                    <a:gd name="connsiteY38" fmla="*/ 213561 h 220744"/>
                    <a:gd name="connsiteX39" fmla="*/ 304800 w 589054"/>
                    <a:gd name="connsiteY39" fmla="*/ 209078 h 220744"/>
                    <a:gd name="connsiteX40" fmla="*/ 333935 w 589054"/>
                    <a:gd name="connsiteY40" fmla="*/ 211320 h 220744"/>
                    <a:gd name="connsiteX41" fmla="*/ 336176 w 589054"/>
                    <a:gd name="connsiteY41" fmla="*/ 220284 h 220744"/>
                    <a:gd name="connsiteX42" fmla="*/ 345141 w 589054"/>
                    <a:gd name="connsiteY42" fmla="*/ 218043 h 220744"/>
                    <a:gd name="connsiteX43" fmla="*/ 358588 w 589054"/>
                    <a:gd name="connsiteY43" fmla="*/ 213561 h 220744"/>
                    <a:gd name="connsiteX44" fmla="*/ 365312 w 589054"/>
                    <a:gd name="connsiteY44" fmla="*/ 211320 h 220744"/>
                    <a:gd name="connsiteX45" fmla="*/ 372035 w 589054"/>
                    <a:gd name="connsiteY45" fmla="*/ 209078 h 220744"/>
                    <a:gd name="connsiteX46" fmla="*/ 414617 w 589054"/>
                    <a:gd name="connsiteY46" fmla="*/ 209078 h 220744"/>
                    <a:gd name="connsiteX47" fmla="*/ 416859 w 589054"/>
                    <a:gd name="connsiteY47" fmla="*/ 202355 h 220744"/>
                    <a:gd name="connsiteX48" fmla="*/ 419100 w 589054"/>
                    <a:gd name="connsiteY48" fmla="*/ 193390 h 220744"/>
                    <a:gd name="connsiteX49" fmla="*/ 421341 w 589054"/>
                    <a:gd name="connsiteY49" fmla="*/ 153049 h 220744"/>
                    <a:gd name="connsiteX50" fmla="*/ 425823 w 589054"/>
                    <a:gd name="connsiteY50" fmla="*/ 135120 h 220744"/>
                    <a:gd name="connsiteX51" fmla="*/ 432547 w 589054"/>
                    <a:gd name="connsiteY51" fmla="*/ 101502 h 220744"/>
                    <a:gd name="connsiteX52" fmla="*/ 434788 w 589054"/>
                    <a:gd name="connsiteY52" fmla="*/ 76849 h 220744"/>
                    <a:gd name="connsiteX53" fmla="*/ 437029 w 589054"/>
                    <a:gd name="connsiteY53" fmla="*/ 70126 h 220744"/>
                    <a:gd name="connsiteX54" fmla="*/ 439270 w 589054"/>
                    <a:gd name="connsiteY54" fmla="*/ 40990 h 220744"/>
                    <a:gd name="connsiteX55" fmla="*/ 443753 w 589054"/>
                    <a:gd name="connsiteY55" fmla="*/ 14096 h 220744"/>
                    <a:gd name="connsiteX56" fmla="*/ 445994 w 589054"/>
                    <a:gd name="connsiteY56" fmla="*/ 5131 h 220744"/>
                    <a:gd name="connsiteX57" fmla="*/ 452717 w 589054"/>
                    <a:gd name="connsiteY57" fmla="*/ 2890 h 220744"/>
                    <a:gd name="connsiteX58" fmla="*/ 461682 w 589054"/>
                    <a:gd name="connsiteY58" fmla="*/ 5131 h 220744"/>
                    <a:gd name="connsiteX59" fmla="*/ 466165 w 589054"/>
                    <a:gd name="connsiteY59" fmla="*/ 9614 h 220744"/>
                    <a:gd name="connsiteX60" fmla="*/ 472888 w 589054"/>
                    <a:gd name="connsiteY60" fmla="*/ 14096 h 220744"/>
                    <a:gd name="connsiteX61" fmla="*/ 486335 w 589054"/>
                    <a:gd name="connsiteY61" fmla="*/ 11855 h 220744"/>
                    <a:gd name="connsiteX62" fmla="*/ 493059 w 589054"/>
                    <a:gd name="connsiteY62" fmla="*/ 7373 h 220744"/>
                    <a:gd name="connsiteX63" fmla="*/ 499782 w 589054"/>
                    <a:gd name="connsiteY63" fmla="*/ 5131 h 220744"/>
                    <a:gd name="connsiteX64" fmla="*/ 504265 w 589054"/>
                    <a:gd name="connsiteY64" fmla="*/ 649 h 220744"/>
                    <a:gd name="connsiteX65" fmla="*/ 526676 w 589054"/>
                    <a:gd name="connsiteY65" fmla="*/ 7373 h 220744"/>
                    <a:gd name="connsiteX66" fmla="*/ 528917 w 589054"/>
                    <a:gd name="connsiteY66" fmla="*/ 14096 h 220744"/>
                    <a:gd name="connsiteX67" fmla="*/ 549088 w 589054"/>
                    <a:gd name="connsiteY67" fmla="*/ 11855 h 220744"/>
                    <a:gd name="connsiteX68" fmla="*/ 555812 w 589054"/>
                    <a:gd name="connsiteY68" fmla="*/ 14096 h 220744"/>
                    <a:gd name="connsiteX69" fmla="*/ 567017 w 589054"/>
                    <a:gd name="connsiteY69" fmla="*/ 34267 h 220744"/>
                    <a:gd name="connsiteX70" fmla="*/ 569259 w 589054"/>
                    <a:gd name="connsiteY70" fmla="*/ 43231 h 220744"/>
                    <a:gd name="connsiteX71" fmla="*/ 571500 w 589054"/>
                    <a:gd name="connsiteY71" fmla="*/ 70126 h 220744"/>
                    <a:gd name="connsiteX72" fmla="*/ 573741 w 589054"/>
                    <a:gd name="connsiteY72" fmla="*/ 126155 h 220744"/>
                    <a:gd name="connsiteX73" fmla="*/ 578223 w 589054"/>
                    <a:gd name="connsiteY73" fmla="*/ 139602 h 220744"/>
                    <a:gd name="connsiteX74" fmla="*/ 584947 w 589054"/>
                    <a:gd name="connsiteY74" fmla="*/ 153049 h 220744"/>
                    <a:gd name="connsiteX75" fmla="*/ 587188 w 589054"/>
                    <a:gd name="connsiteY75" fmla="*/ 211320 h 2207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</a:cxnLst>
                  <a:rect l="l" t="t" r="r" b="b"/>
                  <a:pathLst>
                    <a:path w="589054" h="220744">
                      <a:moveTo>
                        <a:pt x="0" y="215802"/>
                      </a:moveTo>
                      <a:cubicBezTo>
                        <a:pt x="3735" y="212814"/>
                        <a:pt x="6515" y="207775"/>
                        <a:pt x="11206" y="206837"/>
                      </a:cubicBezTo>
                      <a:cubicBezTo>
                        <a:pt x="35322" y="202013"/>
                        <a:pt x="28420" y="205817"/>
                        <a:pt x="38100" y="213561"/>
                      </a:cubicBezTo>
                      <a:cubicBezTo>
                        <a:pt x="40203" y="215244"/>
                        <a:pt x="42582" y="216549"/>
                        <a:pt x="44823" y="218043"/>
                      </a:cubicBezTo>
                      <a:cubicBezTo>
                        <a:pt x="49305" y="216549"/>
                        <a:pt x="54929" y="216902"/>
                        <a:pt x="58270" y="213561"/>
                      </a:cubicBezTo>
                      <a:cubicBezTo>
                        <a:pt x="64657" y="207174"/>
                        <a:pt x="60995" y="210250"/>
                        <a:pt x="69476" y="204596"/>
                      </a:cubicBezTo>
                      <a:cubicBezTo>
                        <a:pt x="76947" y="205343"/>
                        <a:pt x="84467" y="207979"/>
                        <a:pt x="91888" y="206837"/>
                      </a:cubicBezTo>
                      <a:cubicBezTo>
                        <a:pt x="98793" y="205775"/>
                        <a:pt x="98720" y="197656"/>
                        <a:pt x="100853" y="193390"/>
                      </a:cubicBezTo>
                      <a:cubicBezTo>
                        <a:pt x="102057" y="190981"/>
                        <a:pt x="103841" y="188908"/>
                        <a:pt x="105335" y="186667"/>
                      </a:cubicBezTo>
                      <a:cubicBezTo>
                        <a:pt x="118231" y="147975"/>
                        <a:pt x="108890" y="180318"/>
                        <a:pt x="112059" y="94778"/>
                      </a:cubicBezTo>
                      <a:cubicBezTo>
                        <a:pt x="113636" y="52201"/>
                        <a:pt x="109936" y="65287"/>
                        <a:pt x="116541" y="45473"/>
                      </a:cubicBezTo>
                      <a:cubicBezTo>
                        <a:pt x="119559" y="27364"/>
                        <a:pt x="117345" y="36338"/>
                        <a:pt x="123265" y="18578"/>
                      </a:cubicBezTo>
                      <a:cubicBezTo>
                        <a:pt x="125087" y="13111"/>
                        <a:pt x="125644" y="9475"/>
                        <a:pt x="129988" y="5131"/>
                      </a:cubicBezTo>
                      <a:cubicBezTo>
                        <a:pt x="131893" y="3226"/>
                        <a:pt x="134471" y="2143"/>
                        <a:pt x="136712" y="649"/>
                      </a:cubicBezTo>
                      <a:cubicBezTo>
                        <a:pt x="141941" y="1396"/>
                        <a:pt x="147591" y="704"/>
                        <a:pt x="152400" y="2890"/>
                      </a:cubicBezTo>
                      <a:cubicBezTo>
                        <a:pt x="156247" y="4639"/>
                        <a:pt x="157849" y="9511"/>
                        <a:pt x="161365" y="11855"/>
                      </a:cubicBezTo>
                      <a:lnTo>
                        <a:pt x="168088" y="16337"/>
                      </a:lnTo>
                      <a:cubicBezTo>
                        <a:pt x="173317" y="15590"/>
                        <a:pt x="178596" y="15132"/>
                        <a:pt x="183776" y="14096"/>
                      </a:cubicBezTo>
                      <a:cubicBezTo>
                        <a:pt x="186093" y="13633"/>
                        <a:pt x="188655" y="13331"/>
                        <a:pt x="190500" y="11855"/>
                      </a:cubicBezTo>
                      <a:cubicBezTo>
                        <a:pt x="192603" y="10172"/>
                        <a:pt x="193299" y="7234"/>
                        <a:pt x="194982" y="5131"/>
                      </a:cubicBezTo>
                      <a:cubicBezTo>
                        <a:pt x="196302" y="3481"/>
                        <a:pt x="197971" y="2143"/>
                        <a:pt x="199465" y="649"/>
                      </a:cubicBezTo>
                      <a:cubicBezTo>
                        <a:pt x="207682" y="1396"/>
                        <a:pt x="216077" y="1034"/>
                        <a:pt x="224117" y="2890"/>
                      </a:cubicBezTo>
                      <a:cubicBezTo>
                        <a:pt x="226176" y="3365"/>
                        <a:pt x="226788" y="6286"/>
                        <a:pt x="228600" y="7373"/>
                      </a:cubicBezTo>
                      <a:cubicBezTo>
                        <a:pt x="230626" y="8588"/>
                        <a:pt x="233082" y="8867"/>
                        <a:pt x="235323" y="9614"/>
                      </a:cubicBezTo>
                      <a:cubicBezTo>
                        <a:pt x="236070" y="16337"/>
                        <a:pt x="236453" y="23111"/>
                        <a:pt x="237565" y="29784"/>
                      </a:cubicBezTo>
                      <a:cubicBezTo>
                        <a:pt x="237953" y="32114"/>
                        <a:pt x="239233" y="34216"/>
                        <a:pt x="239806" y="36508"/>
                      </a:cubicBezTo>
                      <a:cubicBezTo>
                        <a:pt x="243006" y="49309"/>
                        <a:pt x="240836" y="45171"/>
                        <a:pt x="244288" y="56678"/>
                      </a:cubicBezTo>
                      <a:cubicBezTo>
                        <a:pt x="245646" y="61204"/>
                        <a:pt x="247276" y="65643"/>
                        <a:pt x="248770" y="70126"/>
                      </a:cubicBezTo>
                      <a:lnTo>
                        <a:pt x="253253" y="83573"/>
                      </a:lnTo>
                      <a:cubicBezTo>
                        <a:pt x="254000" y="85814"/>
                        <a:pt x="254921" y="88004"/>
                        <a:pt x="255494" y="90296"/>
                      </a:cubicBezTo>
                      <a:cubicBezTo>
                        <a:pt x="256241" y="93284"/>
                        <a:pt x="256850" y="96311"/>
                        <a:pt x="257735" y="99261"/>
                      </a:cubicBezTo>
                      <a:cubicBezTo>
                        <a:pt x="259093" y="103787"/>
                        <a:pt x="260723" y="108226"/>
                        <a:pt x="262217" y="112708"/>
                      </a:cubicBezTo>
                      <a:lnTo>
                        <a:pt x="268941" y="132878"/>
                      </a:lnTo>
                      <a:lnTo>
                        <a:pt x="271182" y="139602"/>
                      </a:lnTo>
                      <a:lnTo>
                        <a:pt x="273423" y="146326"/>
                      </a:lnTo>
                      <a:cubicBezTo>
                        <a:pt x="274170" y="169485"/>
                        <a:pt x="272877" y="192800"/>
                        <a:pt x="275665" y="215802"/>
                      </a:cubicBezTo>
                      <a:cubicBezTo>
                        <a:pt x="275989" y="218476"/>
                        <a:pt x="279715" y="219950"/>
                        <a:pt x="282388" y="220284"/>
                      </a:cubicBezTo>
                      <a:cubicBezTo>
                        <a:pt x="286168" y="220756"/>
                        <a:pt x="289859" y="218790"/>
                        <a:pt x="293594" y="218043"/>
                      </a:cubicBezTo>
                      <a:cubicBezTo>
                        <a:pt x="295835" y="216549"/>
                        <a:pt x="298214" y="215244"/>
                        <a:pt x="300317" y="213561"/>
                      </a:cubicBezTo>
                      <a:cubicBezTo>
                        <a:pt x="301967" y="212241"/>
                        <a:pt x="302691" y="209219"/>
                        <a:pt x="304800" y="209078"/>
                      </a:cubicBezTo>
                      <a:cubicBezTo>
                        <a:pt x="314519" y="208430"/>
                        <a:pt x="324223" y="210573"/>
                        <a:pt x="333935" y="211320"/>
                      </a:cubicBezTo>
                      <a:cubicBezTo>
                        <a:pt x="334682" y="214308"/>
                        <a:pt x="333535" y="218699"/>
                        <a:pt x="336176" y="220284"/>
                      </a:cubicBezTo>
                      <a:cubicBezTo>
                        <a:pt x="338817" y="221869"/>
                        <a:pt x="342191" y="218928"/>
                        <a:pt x="345141" y="218043"/>
                      </a:cubicBezTo>
                      <a:cubicBezTo>
                        <a:pt x="349667" y="216685"/>
                        <a:pt x="354106" y="215055"/>
                        <a:pt x="358588" y="213561"/>
                      </a:cubicBezTo>
                      <a:lnTo>
                        <a:pt x="365312" y="211320"/>
                      </a:lnTo>
                      <a:lnTo>
                        <a:pt x="372035" y="209078"/>
                      </a:lnTo>
                      <a:cubicBezTo>
                        <a:pt x="388178" y="212308"/>
                        <a:pt x="394154" y="214535"/>
                        <a:pt x="414617" y="209078"/>
                      </a:cubicBezTo>
                      <a:cubicBezTo>
                        <a:pt x="416900" y="208469"/>
                        <a:pt x="416210" y="204626"/>
                        <a:pt x="416859" y="202355"/>
                      </a:cubicBezTo>
                      <a:cubicBezTo>
                        <a:pt x="417705" y="199393"/>
                        <a:pt x="418353" y="196378"/>
                        <a:pt x="419100" y="193390"/>
                      </a:cubicBezTo>
                      <a:cubicBezTo>
                        <a:pt x="419847" y="179943"/>
                        <a:pt x="420174" y="166466"/>
                        <a:pt x="421341" y="153049"/>
                      </a:cubicBezTo>
                      <a:cubicBezTo>
                        <a:pt x="423050" y="133391"/>
                        <a:pt x="422994" y="149262"/>
                        <a:pt x="425823" y="135120"/>
                      </a:cubicBezTo>
                      <a:cubicBezTo>
                        <a:pt x="433130" y="98587"/>
                        <a:pt x="426799" y="118748"/>
                        <a:pt x="432547" y="101502"/>
                      </a:cubicBezTo>
                      <a:cubicBezTo>
                        <a:pt x="433294" y="93284"/>
                        <a:pt x="433621" y="85018"/>
                        <a:pt x="434788" y="76849"/>
                      </a:cubicBezTo>
                      <a:cubicBezTo>
                        <a:pt x="435122" y="74511"/>
                        <a:pt x="436736" y="72470"/>
                        <a:pt x="437029" y="70126"/>
                      </a:cubicBezTo>
                      <a:cubicBezTo>
                        <a:pt x="438237" y="60461"/>
                        <a:pt x="438388" y="50691"/>
                        <a:pt x="439270" y="40990"/>
                      </a:cubicBezTo>
                      <a:cubicBezTo>
                        <a:pt x="441941" y="11613"/>
                        <a:pt x="439314" y="29633"/>
                        <a:pt x="443753" y="14096"/>
                      </a:cubicBezTo>
                      <a:cubicBezTo>
                        <a:pt x="444599" y="11134"/>
                        <a:pt x="444070" y="7536"/>
                        <a:pt x="445994" y="5131"/>
                      </a:cubicBezTo>
                      <a:cubicBezTo>
                        <a:pt x="447470" y="3286"/>
                        <a:pt x="450476" y="3637"/>
                        <a:pt x="452717" y="2890"/>
                      </a:cubicBezTo>
                      <a:cubicBezTo>
                        <a:pt x="455705" y="3637"/>
                        <a:pt x="458927" y="3753"/>
                        <a:pt x="461682" y="5131"/>
                      </a:cubicBezTo>
                      <a:cubicBezTo>
                        <a:pt x="463572" y="6076"/>
                        <a:pt x="464515" y="8294"/>
                        <a:pt x="466165" y="9614"/>
                      </a:cubicBezTo>
                      <a:cubicBezTo>
                        <a:pt x="468268" y="11297"/>
                        <a:pt x="470647" y="12602"/>
                        <a:pt x="472888" y="14096"/>
                      </a:cubicBezTo>
                      <a:cubicBezTo>
                        <a:pt x="477370" y="13349"/>
                        <a:pt x="482024" y="13292"/>
                        <a:pt x="486335" y="11855"/>
                      </a:cubicBezTo>
                      <a:cubicBezTo>
                        <a:pt x="488890" y="11003"/>
                        <a:pt x="490650" y="8578"/>
                        <a:pt x="493059" y="7373"/>
                      </a:cubicBezTo>
                      <a:cubicBezTo>
                        <a:pt x="495172" y="6316"/>
                        <a:pt x="497541" y="5878"/>
                        <a:pt x="499782" y="5131"/>
                      </a:cubicBezTo>
                      <a:cubicBezTo>
                        <a:pt x="501276" y="3637"/>
                        <a:pt x="502162" y="859"/>
                        <a:pt x="504265" y="649"/>
                      </a:cubicBezTo>
                      <a:cubicBezTo>
                        <a:pt x="520196" y="-944"/>
                        <a:pt x="519372" y="68"/>
                        <a:pt x="526676" y="7373"/>
                      </a:cubicBezTo>
                      <a:cubicBezTo>
                        <a:pt x="527423" y="9614"/>
                        <a:pt x="526601" y="13633"/>
                        <a:pt x="528917" y="14096"/>
                      </a:cubicBezTo>
                      <a:cubicBezTo>
                        <a:pt x="535551" y="15423"/>
                        <a:pt x="542323" y="11855"/>
                        <a:pt x="549088" y="11855"/>
                      </a:cubicBezTo>
                      <a:cubicBezTo>
                        <a:pt x="551451" y="11855"/>
                        <a:pt x="553571" y="13349"/>
                        <a:pt x="555812" y="14096"/>
                      </a:cubicBezTo>
                      <a:cubicBezTo>
                        <a:pt x="563842" y="26142"/>
                        <a:pt x="564057" y="23909"/>
                        <a:pt x="567017" y="34267"/>
                      </a:cubicBezTo>
                      <a:cubicBezTo>
                        <a:pt x="567863" y="37228"/>
                        <a:pt x="568512" y="40243"/>
                        <a:pt x="569259" y="43231"/>
                      </a:cubicBezTo>
                      <a:cubicBezTo>
                        <a:pt x="570006" y="52196"/>
                        <a:pt x="571014" y="61143"/>
                        <a:pt x="571500" y="70126"/>
                      </a:cubicBezTo>
                      <a:cubicBezTo>
                        <a:pt x="572509" y="88790"/>
                        <a:pt x="571941" y="107551"/>
                        <a:pt x="573741" y="126155"/>
                      </a:cubicBezTo>
                      <a:cubicBezTo>
                        <a:pt x="574196" y="130858"/>
                        <a:pt x="576729" y="135120"/>
                        <a:pt x="578223" y="139602"/>
                      </a:cubicBezTo>
                      <a:cubicBezTo>
                        <a:pt x="581315" y="148879"/>
                        <a:pt x="579156" y="144363"/>
                        <a:pt x="584947" y="153049"/>
                      </a:cubicBezTo>
                      <a:cubicBezTo>
                        <a:pt x="592621" y="176074"/>
                        <a:pt x="587188" y="157410"/>
                        <a:pt x="587188" y="211320"/>
                      </a:cubicBezTo>
                    </a:path>
                  </a:pathLst>
                </a:custGeom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/>
                </a:p>
              </p:txBody>
            </p:sp>
            <p:sp>
              <p:nvSpPr>
                <p:cNvPr id="368" name="Freeform: Shape 1082">
                  <a:extLst>
                    <a:ext uri="{FF2B5EF4-FFF2-40B4-BE49-F238E27FC236}">
                      <a16:creationId xmlns:a16="http://schemas.microsoft.com/office/drawing/2014/main" id="{A6DA8CE3-DE18-2E55-CF83-555637271077}"/>
                    </a:ext>
                  </a:extLst>
                </p:cNvPr>
                <p:cNvSpPr/>
                <p:nvPr/>
              </p:nvSpPr>
              <p:spPr>
                <a:xfrm>
                  <a:off x="8583706" y="1237732"/>
                  <a:ext cx="137160" cy="15086"/>
                </a:xfrm>
                <a:custGeom>
                  <a:avLst/>
                  <a:gdLst>
                    <a:gd name="connsiteX0" fmla="*/ 0 w 80682"/>
                    <a:gd name="connsiteY0" fmla="*/ 10603 h 15086"/>
                    <a:gd name="connsiteX1" fmla="*/ 11206 w 80682"/>
                    <a:gd name="connsiteY1" fmla="*/ 12844 h 15086"/>
                    <a:gd name="connsiteX2" fmla="*/ 17929 w 80682"/>
                    <a:gd name="connsiteY2" fmla="*/ 15086 h 15086"/>
                    <a:gd name="connsiteX3" fmla="*/ 31376 w 80682"/>
                    <a:gd name="connsiteY3" fmla="*/ 12844 h 15086"/>
                    <a:gd name="connsiteX4" fmla="*/ 35859 w 80682"/>
                    <a:gd name="connsiteY4" fmla="*/ 8362 h 15086"/>
                    <a:gd name="connsiteX5" fmla="*/ 58270 w 80682"/>
                    <a:gd name="connsiteY5" fmla="*/ 3880 h 15086"/>
                    <a:gd name="connsiteX6" fmla="*/ 67235 w 80682"/>
                    <a:gd name="connsiteY6" fmla="*/ 6121 h 15086"/>
                    <a:gd name="connsiteX7" fmla="*/ 73959 w 80682"/>
                    <a:gd name="connsiteY7" fmla="*/ 8362 h 15086"/>
                    <a:gd name="connsiteX8" fmla="*/ 80682 w 80682"/>
                    <a:gd name="connsiteY8" fmla="*/ 8362 h 15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682" h="15086">
                      <a:moveTo>
                        <a:pt x="0" y="10603"/>
                      </a:moveTo>
                      <a:cubicBezTo>
                        <a:pt x="3735" y="11350"/>
                        <a:pt x="7510" y="11920"/>
                        <a:pt x="11206" y="12844"/>
                      </a:cubicBezTo>
                      <a:cubicBezTo>
                        <a:pt x="13498" y="13417"/>
                        <a:pt x="15567" y="15086"/>
                        <a:pt x="17929" y="15086"/>
                      </a:cubicBezTo>
                      <a:cubicBezTo>
                        <a:pt x="22473" y="15086"/>
                        <a:pt x="26894" y="13591"/>
                        <a:pt x="31376" y="12844"/>
                      </a:cubicBezTo>
                      <a:cubicBezTo>
                        <a:pt x="32870" y="11350"/>
                        <a:pt x="34772" y="10174"/>
                        <a:pt x="35859" y="8362"/>
                      </a:cubicBezTo>
                      <a:cubicBezTo>
                        <a:pt x="43525" y="-4413"/>
                        <a:pt x="26341" y="333"/>
                        <a:pt x="58270" y="3880"/>
                      </a:cubicBezTo>
                      <a:cubicBezTo>
                        <a:pt x="61258" y="4627"/>
                        <a:pt x="64273" y="5275"/>
                        <a:pt x="67235" y="6121"/>
                      </a:cubicBezTo>
                      <a:cubicBezTo>
                        <a:pt x="69507" y="6770"/>
                        <a:pt x="71629" y="7974"/>
                        <a:pt x="73959" y="8362"/>
                      </a:cubicBezTo>
                      <a:cubicBezTo>
                        <a:pt x="76170" y="8730"/>
                        <a:pt x="78441" y="8362"/>
                        <a:pt x="80682" y="8362"/>
                      </a:cubicBezTo>
                    </a:path>
                  </a:pathLst>
                </a:custGeom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/>
                </a:p>
              </p:txBody>
            </p:sp>
          </p:grpSp>
        </p:grpSp>
        <p:sp>
          <p:nvSpPr>
            <p:cNvPr id="362" name="TextBox 361">
              <a:extLst>
                <a:ext uri="{FF2B5EF4-FFF2-40B4-BE49-F238E27FC236}">
                  <a16:creationId xmlns:a16="http://schemas.microsoft.com/office/drawing/2014/main" id="{CD94F71C-1072-2725-18F5-C6C024F7245C}"/>
                </a:ext>
              </a:extLst>
            </p:cNvPr>
            <p:cNvSpPr txBox="1"/>
            <p:nvPr/>
          </p:nvSpPr>
          <p:spPr>
            <a:xfrm>
              <a:off x="7128517" y="2046716"/>
              <a:ext cx="215860" cy="1078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App B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2C01080C-6C7B-A687-48EC-7952046277EE}"/>
              </a:ext>
            </a:extLst>
          </p:cNvPr>
          <p:cNvSpPr txBox="1"/>
          <p:nvPr/>
        </p:nvSpPr>
        <p:spPr>
          <a:xfrm>
            <a:off x="1605182" y="6939490"/>
            <a:ext cx="2611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Application profiles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46C9D7B-ABCE-C820-07FD-287DA192AE32}"/>
              </a:ext>
            </a:extLst>
          </p:cNvPr>
          <p:cNvGrpSpPr/>
          <p:nvPr/>
        </p:nvGrpSpPr>
        <p:grpSpPr>
          <a:xfrm>
            <a:off x="6757275" y="7716459"/>
            <a:ext cx="1560315" cy="1661768"/>
            <a:chOff x="6941820" y="879733"/>
            <a:chExt cx="546881" cy="582440"/>
          </a:xfrm>
        </p:grpSpPr>
        <p:grpSp>
          <p:nvGrpSpPr>
            <p:cNvPr id="334" name="Group 333">
              <a:extLst>
                <a:ext uri="{FF2B5EF4-FFF2-40B4-BE49-F238E27FC236}">
                  <a16:creationId xmlns:a16="http://schemas.microsoft.com/office/drawing/2014/main" id="{BAA1B927-5F2E-01C8-8E76-4C24D6140369}"/>
                </a:ext>
              </a:extLst>
            </p:cNvPr>
            <p:cNvGrpSpPr/>
            <p:nvPr/>
          </p:nvGrpSpPr>
          <p:grpSpPr>
            <a:xfrm>
              <a:off x="6941820" y="927531"/>
              <a:ext cx="458482" cy="459684"/>
              <a:chOff x="6941820" y="927531"/>
              <a:chExt cx="458482" cy="459684"/>
            </a:xfrm>
          </p:grpSpPr>
          <p:sp>
            <p:nvSpPr>
              <p:cNvPr id="352" name="Rectangle 351">
                <a:extLst>
                  <a:ext uri="{FF2B5EF4-FFF2-40B4-BE49-F238E27FC236}">
                    <a16:creationId xmlns:a16="http://schemas.microsoft.com/office/drawing/2014/main" id="{99FD739D-272A-FE95-50E2-319FDC62F154}"/>
                  </a:ext>
                </a:extLst>
              </p:cNvPr>
              <p:cNvSpPr/>
              <p:nvPr/>
            </p:nvSpPr>
            <p:spPr>
              <a:xfrm>
                <a:off x="6943102" y="927531"/>
                <a:ext cx="457200" cy="45718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/>
              </a:p>
            </p:txBody>
          </p:sp>
          <p:grpSp>
            <p:nvGrpSpPr>
              <p:cNvPr id="353" name="Group 352">
                <a:extLst>
                  <a:ext uri="{FF2B5EF4-FFF2-40B4-BE49-F238E27FC236}">
                    <a16:creationId xmlns:a16="http://schemas.microsoft.com/office/drawing/2014/main" id="{A13CCB45-3AB2-B421-EA45-813467ECE053}"/>
                  </a:ext>
                </a:extLst>
              </p:cNvPr>
              <p:cNvGrpSpPr/>
              <p:nvPr/>
            </p:nvGrpSpPr>
            <p:grpSpPr>
              <a:xfrm>
                <a:off x="6941820" y="928773"/>
                <a:ext cx="458065" cy="458442"/>
                <a:chOff x="7164705" y="1001914"/>
                <a:chExt cx="458065" cy="458442"/>
              </a:xfrm>
            </p:grpSpPr>
            <p:cxnSp>
              <p:nvCxnSpPr>
                <p:cNvPr id="354" name="Straight Arrow Connector 353">
                  <a:extLst>
                    <a:ext uri="{FF2B5EF4-FFF2-40B4-BE49-F238E27FC236}">
                      <a16:creationId xmlns:a16="http://schemas.microsoft.com/office/drawing/2014/main" id="{79895748-5B14-5FA6-8264-1A3514E64D1A}"/>
                    </a:ext>
                  </a:extLst>
                </p:cNvPr>
                <p:cNvCxnSpPr/>
                <p:nvPr/>
              </p:nvCxnSpPr>
              <p:spPr>
                <a:xfrm flipV="1">
                  <a:off x="7165571" y="1001914"/>
                  <a:ext cx="0" cy="457200"/>
                </a:xfrm>
                <a:prstGeom prst="straightConnector1">
                  <a:avLst/>
                </a:prstGeom>
                <a:ln>
                  <a:headEnd w="med" len="med"/>
                  <a:tailEnd type="triangl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55" name="Straight Arrow Connector 354">
                  <a:extLst>
                    <a:ext uri="{FF2B5EF4-FFF2-40B4-BE49-F238E27FC236}">
                      <a16:creationId xmlns:a16="http://schemas.microsoft.com/office/drawing/2014/main" id="{FF7E8809-7DF8-F810-0790-ECA5DCC7FD9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65570" y="1460356"/>
                  <a:ext cx="457200" cy="0"/>
                </a:xfrm>
                <a:prstGeom prst="straightConnector1">
                  <a:avLst/>
                </a:prstGeom>
                <a:ln>
                  <a:headEnd w="med" len="med"/>
                  <a:tailEnd type="triangl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356" name="Group 355">
                  <a:extLst>
                    <a:ext uri="{FF2B5EF4-FFF2-40B4-BE49-F238E27FC236}">
                      <a16:creationId xmlns:a16="http://schemas.microsoft.com/office/drawing/2014/main" id="{A98D89D6-3E96-9619-7A06-BA64CB64549E}"/>
                    </a:ext>
                  </a:extLst>
                </p:cNvPr>
                <p:cNvGrpSpPr/>
                <p:nvPr/>
              </p:nvGrpSpPr>
              <p:grpSpPr>
                <a:xfrm>
                  <a:off x="7164705" y="1150620"/>
                  <a:ext cx="411480" cy="251460"/>
                  <a:chOff x="7164705" y="1150620"/>
                  <a:chExt cx="411480" cy="251460"/>
                </a:xfrm>
              </p:grpSpPr>
              <p:sp>
                <p:nvSpPr>
                  <p:cNvPr id="357" name="Freeform: Shape 1071">
                    <a:extLst>
                      <a:ext uri="{FF2B5EF4-FFF2-40B4-BE49-F238E27FC236}">
                        <a16:creationId xmlns:a16="http://schemas.microsoft.com/office/drawing/2014/main" id="{0130DD6D-F571-D87A-580C-416A721514F2}"/>
                      </a:ext>
                    </a:extLst>
                  </p:cNvPr>
                  <p:cNvSpPr/>
                  <p:nvPr/>
                </p:nvSpPr>
                <p:spPr>
                  <a:xfrm>
                    <a:off x="7164705" y="1150620"/>
                    <a:ext cx="321945" cy="251460"/>
                  </a:xfrm>
                  <a:custGeom>
                    <a:avLst/>
                    <a:gdLst>
                      <a:gd name="connsiteX0" fmla="*/ 0 w 321945"/>
                      <a:gd name="connsiteY0" fmla="*/ 251460 h 251460"/>
                      <a:gd name="connsiteX1" fmla="*/ 9525 w 321945"/>
                      <a:gd name="connsiteY1" fmla="*/ 243840 h 251460"/>
                      <a:gd name="connsiteX2" fmla="*/ 15240 w 321945"/>
                      <a:gd name="connsiteY2" fmla="*/ 240030 h 251460"/>
                      <a:gd name="connsiteX3" fmla="*/ 26670 w 321945"/>
                      <a:gd name="connsiteY3" fmla="*/ 241935 h 251460"/>
                      <a:gd name="connsiteX4" fmla="*/ 38100 w 321945"/>
                      <a:gd name="connsiteY4" fmla="*/ 245745 h 251460"/>
                      <a:gd name="connsiteX5" fmla="*/ 43815 w 321945"/>
                      <a:gd name="connsiteY5" fmla="*/ 247650 h 251460"/>
                      <a:gd name="connsiteX6" fmla="*/ 59055 w 321945"/>
                      <a:gd name="connsiteY6" fmla="*/ 240030 h 251460"/>
                      <a:gd name="connsiteX7" fmla="*/ 76200 w 321945"/>
                      <a:gd name="connsiteY7" fmla="*/ 236220 h 251460"/>
                      <a:gd name="connsiteX8" fmla="*/ 80010 w 321945"/>
                      <a:gd name="connsiteY8" fmla="*/ 224790 h 251460"/>
                      <a:gd name="connsiteX9" fmla="*/ 83820 w 321945"/>
                      <a:gd name="connsiteY9" fmla="*/ 209550 h 251460"/>
                      <a:gd name="connsiteX10" fmla="*/ 85725 w 321945"/>
                      <a:gd name="connsiteY10" fmla="*/ 188595 h 251460"/>
                      <a:gd name="connsiteX11" fmla="*/ 87630 w 321945"/>
                      <a:gd name="connsiteY11" fmla="*/ 182880 h 251460"/>
                      <a:gd name="connsiteX12" fmla="*/ 89535 w 321945"/>
                      <a:gd name="connsiteY12" fmla="*/ 125730 h 251460"/>
                      <a:gd name="connsiteX13" fmla="*/ 93345 w 321945"/>
                      <a:gd name="connsiteY13" fmla="*/ 102870 h 251460"/>
                      <a:gd name="connsiteX14" fmla="*/ 95250 w 321945"/>
                      <a:gd name="connsiteY14" fmla="*/ 83820 h 251460"/>
                      <a:gd name="connsiteX15" fmla="*/ 97155 w 321945"/>
                      <a:gd name="connsiteY15" fmla="*/ 78105 h 251460"/>
                      <a:gd name="connsiteX16" fmla="*/ 99060 w 321945"/>
                      <a:gd name="connsiteY16" fmla="*/ 70485 h 251460"/>
                      <a:gd name="connsiteX17" fmla="*/ 100965 w 321945"/>
                      <a:gd name="connsiteY17" fmla="*/ 53340 h 251460"/>
                      <a:gd name="connsiteX18" fmla="*/ 102870 w 321945"/>
                      <a:gd name="connsiteY18" fmla="*/ 47625 h 251460"/>
                      <a:gd name="connsiteX19" fmla="*/ 104775 w 321945"/>
                      <a:gd name="connsiteY19" fmla="*/ 40005 h 251460"/>
                      <a:gd name="connsiteX20" fmla="*/ 108585 w 321945"/>
                      <a:gd name="connsiteY20" fmla="*/ 28575 h 251460"/>
                      <a:gd name="connsiteX21" fmla="*/ 110490 w 321945"/>
                      <a:gd name="connsiteY21" fmla="*/ 11430 h 251460"/>
                      <a:gd name="connsiteX22" fmla="*/ 116205 w 321945"/>
                      <a:gd name="connsiteY22" fmla="*/ 7620 h 251460"/>
                      <a:gd name="connsiteX23" fmla="*/ 127635 w 321945"/>
                      <a:gd name="connsiteY23" fmla="*/ 3810 h 251460"/>
                      <a:gd name="connsiteX24" fmla="*/ 144780 w 321945"/>
                      <a:gd name="connsiteY24" fmla="*/ 5715 h 251460"/>
                      <a:gd name="connsiteX25" fmla="*/ 150495 w 321945"/>
                      <a:gd name="connsiteY25" fmla="*/ 7620 h 251460"/>
                      <a:gd name="connsiteX26" fmla="*/ 160020 w 321945"/>
                      <a:gd name="connsiteY26" fmla="*/ 15240 h 251460"/>
                      <a:gd name="connsiteX27" fmla="*/ 177165 w 321945"/>
                      <a:gd name="connsiteY27" fmla="*/ 9525 h 251460"/>
                      <a:gd name="connsiteX28" fmla="*/ 188595 w 321945"/>
                      <a:gd name="connsiteY28" fmla="*/ 5715 h 251460"/>
                      <a:gd name="connsiteX29" fmla="*/ 194310 w 321945"/>
                      <a:gd name="connsiteY29" fmla="*/ 3810 h 251460"/>
                      <a:gd name="connsiteX30" fmla="*/ 207645 w 321945"/>
                      <a:gd name="connsiteY30" fmla="*/ 7620 h 251460"/>
                      <a:gd name="connsiteX31" fmla="*/ 211455 w 321945"/>
                      <a:gd name="connsiteY31" fmla="*/ 13335 h 251460"/>
                      <a:gd name="connsiteX32" fmla="*/ 217170 w 321945"/>
                      <a:gd name="connsiteY32" fmla="*/ 17145 h 251460"/>
                      <a:gd name="connsiteX33" fmla="*/ 234315 w 321945"/>
                      <a:gd name="connsiteY33" fmla="*/ 15240 h 251460"/>
                      <a:gd name="connsiteX34" fmla="*/ 240030 w 321945"/>
                      <a:gd name="connsiteY34" fmla="*/ 13335 h 251460"/>
                      <a:gd name="connsiteX35" fmla="*/ 245745 w 321945"/>
                      <a:gd name="connsiteY35" fmla="*/ 7620 h 251460"/>
                      <a:gd name="connsiteX36" fmla="*/ 257175 w 321945"/>
                      <a:gd name="connsiteY36" fmla="*/ 0 h 251460"/>
                      <a:gd name="connsiteX37" fmla="*/ 278130 w 321945"/>
                      <a:gd name="connsiteY37" fmla="*/ 1905 h 251460"/>
                      <a:gd name="connsiteX38" fmla="*/ 289560 w 321945"/>
                      <a:gd name="connsiteY38" fmla="*/ 9525 h 251460"/>
                      <a:gd name="connsiteX39" fmla="*/ 295275 w 321945"/>
                      <a:gd name="connsiteY39" fmla="*/ 20955 h 251460"/>
                      <a:gd name="connsiteX40" fmla="*/ 297180 w 321945"/>
                      <a:gd name="connsiteY40" fmla="*/ 26670 h 251460"/>
                      <a:gd name="connsiteX41" fmla="*/ 304800 w 321945"/>
                      <a:gd name="connsiteY41" fmla="*/ 38100 h 251460"/>
                      <a:gd name="connsiteX42" fmla="*/ 306705 w 321945"/>
                      <a:gd name="connsiteY42" fmla="*/ 51435 h 251460"/>
                      <a:gd name="connsiteX43" fmla="*/ 308610 w 321945"/>
                      <a:gd name="connsiteY43" fmla="*/ 57150 h 251460"/>
                      <a:gd name="connsiteX44" fmla="*/ 310515 w 321945"/>
                      <a:gd name="connsiteY44" fmla="*/ 80010 h 251460"/>
                      <a:gd name="connsiteX45" fmla="*/ 314325 w 321945"/>
                      <a:gd name="connsiteY45" fmla="*/ 91440 h 251460"/>
                      <a:gd name="connsiteX46" fmla="*/ 316230 w 321945"/>
                      <a:gd name="connsiteY46" fmla="*/ 108585 h 251460"/>
                      <a:gd name="connsiteX47" fmla="*/ 318135 w 321945"/>
                      <a:gd name="connsiteY47" fmla="*/ 114300 h 251460"/>
                      <a:gd name="connsiteX48" fmla="*/ 320040 w 321945"/>
                      <a:gd name="connsiteY48" fmla="*/ 129540 h 251460"/>
                      <a:gd name="connsiteX49" fmla="*/ 321945 w 321945"/>
                      <a:gd name="connsiteY49" fmla="*/ 150495 h 2514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321945" h="251460">
                        <a:moveTo>
                          <a:pt x="0" y="251460"/>
                        </a:moveTo>
                        <a:cubicBezTo>
                          <a:pt x="3175" y="248920"/>
                          <a:pt x="6272" y="246280"/>
                          <a:pt x="9525" y="243840"/>
                        </a:cubicBezTo>
                        <a:cubicBezTo>
                          <a:pt x="11357" y="242466"/>
                          <a:pt x="12964" y="240283"/>
                          <a:pt x="15240" y="240030"/>
                        </a:cubicBezTo>
                        <a:cubicBezTo>
                          <a:pt x="19079" y="239603"/>
                          <a:pt x="22923" y="240998"/>
                          <a:pt x="26670" y="241935"/>
                        </a:cubicBezTo>
                        <a:cubicBezTo>
                          <a:pt x="30566" y="242909"/>
                          <a:pt x="34290" y="244475"/>
                          <a:pt x="38100" y="245745"/>
                        </a:cubicBezTo>
                        <a:lnTo>
                          <a:pt x="43815" y="247650"/>
                        </a:lnTo>
                        <a:cubicBezTo>
                          <a:pt x="68603" y="243519"/>
                          <a:pt x="46523" y="250055"/>
                          <a:pt x="59055" y="240030"/>
                        </a:cubicBezTo>
                        <a:cubicBezTo>
                          <a:pt x="61523" y="238055"/>
                          <a:pt x="76083" y="236239"/>
                          <a:pt x="76200" y="236220"/>
                        </a:cubicBezTo>
                        <a:cubicBezTo>
                          <a:pt x="77470" y="232410"/>
                          <a:pt x="79222" y="228728"/>
                          <a:pt x="80010" y="224790"/>
                        </a:cubicBezTo>
                        <a:cubicBezTo>
                          <a:pt x="82309" y="213296"/>
                          <a:pt x="80891" y="218337"/>
                          <a:pt x="83820" y="209550"/>
                        </a:cubicBezTo>
                        <a:cubicBezTo>
                          <a:pt x="84455" y="202565"/>
                          <a:pt x="84733" y="195538"/>
                          <a:pt x="85725" y="188595"/>
                        </a:cubicBezTo>
                        <a:cubicBezTo>
                          <a:pt x="86009" y="186607"/>
                          <a:pt x="87509" y="184884"/>
                          <a:pt x="87630" y="182880"/>
                        </a:cubicBezTo>
                        <a:cubicBezTo>
                          <a:pt x="88783" y="163854"/>
                          <a:pt x="88506" y="144763"/>
                          <a:pt x="89535" y="125730"/>
                        </a:cubicBezTo>
                        <a:cubicBezTo>
                          <a:pt x="90306" y="111475"/>
                          <a:pt x="91708" y="115150"/>
                          <a:pt x="93345" y="102870"/>
                        </a:cubicBezTo>
                        <a:cubicBezTo>
                          <a:pt x="94188" y="96544"/>
                          <a:pt x="94280" y="90127"/>
                          <a:pt x="95250" y="83820"/>
                        </a:cubicBezTo>
                        <a:cubicBezTo>
                          <a:pt x="95555" y="81835"/>
                          <a:pt x="96603" y="80036"/>
                          <a:pt x="97155" y="78105"/>
                        </a:cubicBezTo>
                        <a:cubicBezTo>
                          <a:pt x="97874" y="75588"/>
                          <a:pt x="98425" y="73025"/>
                          <a:pt x="99060" y="70485"/>
                        </a:cubicBezTo>
                        <a:cubicBezTo>
                          <a:pt x="99695" y="64770"/>
                          <a:pt x="100020" y="59012"/>
                          <a:pt x="100965" y="53340"/>
                        </a:cubicBezTo>
                        <a:cubicBezTo>
                          <a:pt x="101295" y="51359"/>
                          <a:pt x="102318" y="49556"/>
                          <a:pt x="102870" y="47625"/>
                        </a:cubicBezTo>
                        <a:cubicBezTo>
                          <a:pt x="103589" y="45108"/>
                          <a:pt x="104023" y="42513"/>
                          <a:pt x="104775" y="40005"/>
                        </a:cubicBezTo>
                        <a:cubicBezTo>
                          <a:pt x="105929" y="36158"/>
                          <a:pt x="108585" y="28575"/>
                          <a:pt x="108585" y="28575"/>
                        </a:cubicBezTo>
                        <a:cubicBezTo>
                          <a:pt x="109220" y="22860"/>
                          <a:pt x="108525" y="16834"/>
                          <a:pt x="110490" y="11430"/>
                        </a:cubicBezTo>
                        <a:cubicBezTo>
                          <a:pt x="111272" y="9278"/>
                          <a:pt x="114113" y="8550"/>
                          <a:pt x="116205" y="7620"/>
                        </a:cubicBezTo>
                        <a:cubicBezTo>
                          <a:pt x="119875" y="5989"/>
                          <a:pt x="127635" y="3810"/>
                          <a:pt x="127635" y="3810"/>
                        </a:cubicBezTo>
                        <a:cubicBezTo>
                          <a:pt x="133350" y="4445"/>
                          <a:pt x="139108" y="4770"/>
                          <a:pt x="144780" y="5715"/>
                        </a:cubicBezTo>
                        <a:cubicBezTo>
                          <a:pt x="146761" y="6045"/>
                          <a:pt x="148927" y="6366"/>
                          <a:pt x="150495" y="7620"/>
                        </a:cubicBezTo>
                        <a:cubicBezTo>
                          <a:pt x="162805" y="17468"/>
                          <a:pt x="145655" y="10452"/>
                          <a:pt x="160020" y="15240"/>
                        </a:cubicBezTo>
                        <a:cubicBezTo>
                          <a:pt x="185759" y="10950"/>
                          <a:pt x="161093" y="16668"/>
                          <a:pt x="177165" y="9525"/>
                        </a:cubicBezTo>
                        <a:cubicBezTo>
                          <a:pt x="180835" y="7894"/>
                          <a:pt x="184785" y="6985"/>
                          <a:pt x="188595" y="5715"/>
                        </a:cubicBezTo>
                        <a:lnTo>
                          <a:pt x="194310" y="3810"/>
                        </a:lnTo>
                        <a:cubicBezTo>
                          <a:pt x="194808" y="3934"/>
                          <a:pt x="206403" y="6626"/>
                          <a:pt x="207645" y="7620"/>
                        </a:cubicBezTo>
                        <a:cubicBezTo>
                          <a:pt x="209433" y="9050"/>
                          <a:pt x="209836" y="11716"/>
                          <a:pt x="211455" y="13335"/>
                        </a:cubicBezTo>
                        <a:cubicBezTo>
                          <a:pt x="213074" y="14954"/>
                          <a:pt x="215265" y="15875"/>
                          <a:pt x="217170" y="17145"/>
                        </a:cubicBezTo>
                        <a:cubicBezTo>
                          <a:pt x="222885" y="16510"/>
                          <a:pt x="228643" y="16185"/>
                          <a:pt x="234315" y="15240"/>
                        </a:cubicBezTo>
                        <a:cubicBezTo>
                          <a:pt x="236296" y="14910"/>
                          <a:pt x="238359" y="14449"/>
                          <a:pt x="240030" y="13335"/>
                        </a:cubicBezTo>
                        <a:cubicBezTo>
                          <a:pt x="242272" y="11841"/>
                          <a:pt x="243618" y="9274"/>
                          <a:pt x="245745" y="7620"/>
                        </a:cubicBezTo>
                        <a:cubicBezTo>
                          <a:pt x="249359" y="4809"/>
                          <a:pt x="257175" y="0"/>
                          <a:pt x="257175" y="0"/>
                        </a:cubicBezTo>
                        <a:cubicBezTo>
                          <a:pt x="264160" y="635"/>
                          <a:pt x="271401" y="-74"/>
                          <a:pt x="278130" y="1905"/>
                        </a:cubicBezTo>
                        <a:cubicBezTo>
                          <a:pt x="282523" y="3197"/>
                          <a:pt x="289560" y="9525"/>
                          <a:pt x="289560" y="9525"/>
                        </a:cubicBezTo>
                        <a:cubicBezTo>
                          <a:pt x="294348" y="23890"/>
                          <a:pt x="287889" y="6183"/>
                          <a:pt x="295275" y="20955"/>
                        </a:cubicBezTo>
                        <a:cubicBezTo>
                          <a:pt x="296173" y="22751"/>
                          <a:pt x="296205" y="24915"/>
                          <a:pt x="297180" y="26670"/>
                        </a:cubicBezTo>
                        <a:cubicBezTo>
                          <a:pt x="299404" y="30673"/>
                          <a:pt x="304800" y="38100"/>
                          <a:pt x="304800" y="38100"/>
                        </a:cubicBezTo>
                        <a:cubicBezTo>
                          <a:pt x="305435" y="42545"/>
                          <a:pt x="305824" y="47032"/>
                          <a:pt x="306705" y="51435"/>
                        </a:cubicBezTo>
                        <a:cubicBezTo>
                          <a:pt x="307099" y="53404"/>
                          <a:pt x="308345" y="55160"/>
                          <a:pt x="308610" y="57150"/>
                        </a:cubicBezTo>
                        <a:cubicBezTo>
                          <a:pt x="309621" y="64729"/>
                          <a:pt x="309258" y="72468"/>
                          <a:pt x="310515" y="80010"/>
                        </a:cubicBezTo>
                        <a:cubicBezTo>
                          <a:pt x="311175" y="83971"/>
                          <a:pt x="314325" y="91440"/>
                          <a:pt x="314325" y="91440"/>
                        </a:cubicBezTo>
                        <a:cubicBezTo>
                          <a:pt x="314960" y="97155"/>
                          <a:pt x="315285" y="102913"/>
                          <a:pt x="316230" y="108585"/>
                        </a:cubicBezTo>
                        <a:cubicBezTo>
                          <a:pt x="316560" y="110566"/>
                          <a:pt x="317776" y="112324"/>
                          <a:pt x="318135" y="114300"/>
                        </a:cubicBezTo>
                        <a:cubicBezTo>
                          <a:pt x="319051" y="119337"/>
                          <a:pt x="319504" y="124449"/>
                          <a:pt x="320040" y="129540"/>
                        </a:cubicBezTo>
                        <a:cubicBezTo>
                          <a:pt x="320774" y="136515"/>
                          <a:pt x="321945" y="150495"/>
                          <a:pt x="321945" y="150495"/>
                        </a:cubicBezTo>
                      </a:path>
                    </a:pathLst>
                  </a:custGeom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4800"/>
                  </a:p>
                </p:txBody>
              </p:sp>
              <p:sp>
                <p:nvSpPr>
                  <p:cNvPr id="358" name="Freeform: Shape 1072">
                    <a:extLst>
                      <a:ext uri="{FF2B5EF4-FFF2-40B4-BE49-F238E27FC236}">
                        <a16:creationId xmlns:a16="http://schemas.microsoft.com/office/drawing/2014/main" id="{5A4AE63A-CE3B-C3C8-AA47-CCC8DAB4AE35}"/>
                      </a:ext>
                    </a:extLst>
                  </p:cNvPr>
                  <p:cNvSpPr/>
                  <p:nvPr/>
                </p:nvSpPr>
                <p:spPr>
                  <a:xfrm>
                    <a:off x="7484745" y="1289023"/>
                    <a:ext cx="91440" cy="19765"/>
                  </a:xfrm>
                  <a:custGeom>
                    <a:avLst/>
                    <a:gdLst>
                      <a:gd name="connsiteX0" fmla="*/ 0 w 123825"/>
                      <a:gd name="connsiteY0" fmla="*/ 6377 h 19765"/>
                      <a:gd name="connsiteX1" fmla="*/ 7620 w 123825"/>
                      <a:gd name="connsiteY1" fmla="*/ 19712 h 19765"/>
                      <a:gd name="connsiteX2" fmla="*/ 13335 w 123825"/>
                      <a:gd name="connsiteY2" fmla="*/ 17807 h 19765"/>
                      <a:gd name="connsiteX3" fmla="*/ 24765 w 123825"/>
                      <a:gd name="connsiteY3" fmla="*/ 10187 h 19765"/>
                      <a:gd name="connsiteX4" fmla="*/ 28575 w 123825"/>
                      <a:gd name="connsiteY4" fmla="*/ 4472 h 19765"/>
                      <a:gd name="connsiteX5" fmla="*/ 55245 w 123825"/>
                      <a:gd name="connsiteY5" fmla="*/ 2567 h 19765"/>
                      <a:gd name="connsiteX6" fmla="*/ 62865 w 123825"/>
                      <a:gd name="connsiteY6" fmla="*/ 10187 h 19765"/>
                      <a:gd name="connsiteX7" fmla="*/ 74295 w 123825"/>
                      <a:gd name="connsiteY7" fmla="*/ 17807 h 19765"/>
                      <a:gd name="connsiteX8" fmla="*/ 99060 w 123825"/>
                      <a:gd name="connsiteY8" fmla="*/ 13997 h 19765"/>
                      <a:gd name="connsiteX9" fmla="*/ 104775 w 123825"/>
                      <a:gd name="connsiteY9" fmla="*/ 10187 h 19765"/>
                      <a:gd name="connsiteX10" fmla="*/ 106680 w 123825"/>
                      <a:gd name="connsiteY10" fmla="*/ 4472 h 19765"/>
                      <a:gd name="connsiteX11" fmla="*/ 123825 w 123825"/>
                      <a:gd name="connsiteY11" fmla="*/ 2567 h 197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23825" h="19765">
                        <a:moveTo>
                          <a:pt x="0" y="6377"/>
                        </a:moveTo>
                        <a:cubicBezTo>
                          <a:pt x="1124" y="11996"/>
                          <a:pt x="81" y="18455"/>
                          <a:pt x="7620" y="19712"/>
                        </a:cubicBezTo>
                        <a:cubicBezTo>
                          <a:pt x="9601" y="20042"/>
                          <a:pt x="11580" y="18782"/>
                          <a:pt x="13335" y="17807"/>
                        </a:cubicBezTo>
                        <a:cubicBezTo>
                          <a:pt x="17338" y="15583"/>
                          <a:pt x="24765" y="10187"/>
                          <a:pt x="24765" y="10187"/>
                        </a:cubicBezTo>
                        <a:cubicBezTo>
                          <a:pt x="26035" y="8282"/>
                          <a:pt x="26956" y="6091"/>
                          <a:pt x="28575" y="4472"/>
                        </a:cubicBezTo>
                        <a:cubicBezTo>
                          <a:pt x="36596" y="-3549"/>
                          <a:pt x="42822" y="1438"/>
                          <a:pt x="55245" y="2567"/>
                        </a:cubicBezTo>
                        <a:cubicBezTo>
                          <a:pt x="70485" y="7647"/>
                          <a:pt x="52705" y="27"/>
                          <a:pt x="62865" y="10187"/>
                        </a:cubicBezTo>
                        <a:cubicBezTo>
                          <a:pt x="66103" y="13425"/>
                          <a:pt x="74295" y="17807"/>
                          <a:pt x="74295" y="17807"/>
                        </a:cubicBezTo>
                        <a:cubicBezTo>
                          <a:pt x="79758" y="17261"/>
                          <a:pt x="92195" y="17430"/>
                          <a:pt x="99060" y="13997"/>
                        </a:cubicBezTo>
                        <a:cubicBezTo>
                          <a:pt x="101108" y="12973"/>
                          <a:pt x="102870" y="11457"/>
                          <a:pt x="104775" y="10187"/>
                        </a:cubicBezTo>
                        <a:cubicBezTo>
                          <a:pt x="105410" y="8282"/>
                          <a:pt x="105112" y="5726"/>
                          <a:pt x="106680" y="4472"/>
                        </a:cubicBezTo>
                        <a:cubicBezTo>
                          <a:pt x="110024" y="1797"/>
                          <a:pt x="120603" y="2567"/>
                          <a:pt x="123825" y="2567"/>
                        </a:cubicBezTo>
                      </a:path>
                    </a:pathLst>
                  </a:custGeom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4800"/>
                  </a:p>
                </p:txBody>
              </p:sp>
            </p:grpSp>
          </p:grpSp>
        </p:grpSp>
        <p:grpSp>
          <p:nvGrpSpPr>
            <p:cNvPr id="335" name="Group 334">
              <a:extLst>
                <a:ext uri="{FF2B5EF4-FFF2-40B4-BE49-F238E27FC236}">
                  <a16:creationId xmlns:a16="http://schemas.microsoft.com/office/drawing/2014/main" id="{C991785E-46B0-5521-27F7-02CAFF0FBEFA}"/>
                </a:ext>
              </a:extLst>
            </p:cNvPr>
            <p:cNvGrpSpPr/>
            <p:nvPr/>
          </p:nvGrpSpPr>
          <p:grpSpPr>
            <a:xfrm>
              <a:off x="6986020" y="965010"/>
              <a:ext cx="458482" cy="459684"/>
              <a:chOff x="6941820" y="927531"/>
              <a:chExt cx="458482" cy="459684"/>
            </a:xfrm>
          </p:grpSpPr>
          <p:sp>
            <p:nvSpPr>
              <p:cNvPr id="345" name="Rectangle 344">
                <a:extLst>
                  <a:ext uri="{FF2B5EF4-FFF2-40B4-BE49-F238E27FC236}">
                    <a16:creationId xmlns:a16="http://schemas.microsoft.com/office/drawing/2014/main" id="{90399D82-D274-6AC4-FFB4-53A205B6F553}"/>
                  </a:ext>
                </a:extLst>
              </p:cNvPr>
              <p:cNvSpPr/>
              <p:nvPr/>
            </p:nvSpPr>
            <p:spPr>
              <a:xfrm>
                <a:off x="6943102" y="927531"/>
                <a:ext cx="457200" cy="45718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dirty="0"/>
              </a:p>
            </p:txBody>
          </p:sp>
          <p:grpSp>
            <p:nvGrpSpPr>
              <p:cNvPr id="346" name="Group 345">
                <a:extLst>
                  <a:ext uri="{FF2B5EF4-FFF2-40B4-BE49-F238E27FC236}">
                    <a16:creationId xmlns:a16="http://schemas.microsoft.com/office/drawing/2014/main" id="{9A50FD31-2F16-278D-EABA-565075173DCC}"/>
                  </a:ext>
                </a:extLst>
              </p:cNvPr>
              <p:cNvGrpSpPr/>
              <p:nvPr/>
            </p:nvGrpSpPr>
            <p:grpSpPr>
              <a:xfrm>
                <a:off x="6941820" y="928773"/>
                <a:ext cx="458065" cy="458442"/>
                <a:chOff x="7164705" y="1001914"/>
                <a:chExt cx="458065" cy="458442"/>
              </a:xfrm>
            </p:grpSpPr>
            <p:cxnSp>
              <p:nvCxnSpPr>
                <p:cNvPr id="347" name="Straight Arrow Connector 346">
                  <a:extLst>
                    <a:ext uri="{FF2B5EF4-FFF2-40B4-BE49-F238E27FC236}">
                      <a16:creationId xmlns:a16="http://schemas.microsoft.com/office/drawing/2014/main" id="{7FAD7917-029A-959F-521D-27D8E6D82865}"/>
                    </a:ext>
                  </a:extLst>
                </p:cNvPr>
                <p:cNvCxnSpPr/>
                <p:nvPr/>
              </p:nvCxnSpPr>
              <p:spPr>
                <a:xfrm flipV="1">
                  <a:off x="7165571" y="1001914"/>
                  <a:ext cx="0" cy="457200"/>
                </a:xfrm>
                <a:prstGeom prst="straightConnector1">
                  <a:avLst/>
                </a:prstGeom>
                <a:ln>
                  <a:headEnd w="med" len="med"/>
                  <a:tailEnd type="triangl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48" name="Straight Arrow Connector 347">
                  <a:extLst>
                    <a:ext uri="{FF2B5EF4-FFF2-40B4-BE49-F238E27FC236}">
                      <a16:creationId xmlns:a16="http://schemas.microsoft.com/office/drawing/2014/main" id="{4113D4F9-47F3-86D0-2F5F-539ED6BB08D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65570" y="1460356"/>
                  <a:ext cx="457200" cy="0"/>
                </a:xfrm>
                <a:prstGeom prst="straightConnector1">
                  <a:avLst/>
                </a:prstGeom>
                <a:ln>
                  <a:headEnd w="med" len="med"/>
                  <a:tailEnd type="triangl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349" name="Group 348">
                  <a:extLst>
                    <a:ext uri="{FF2B5EF4-FFF2-40B4-BE49-F238E27FC236}">
                      <a16:creationId xmlns:a16="http://schemas.microsoft.com/office/drawing/2014/main" id="{0A9E6B50-FA8C-BC02-6FC0-9C8CD8AB9BAF}"/>
                    </a:ext>
                  </a:extLst>
                </p:cNvPr>
                <p:cNvGrpSpPr/>
                <p:nvPr/>
              </p:nvGrpSpPr>
              <p:grpSpPr>
                <a:xfrm>
                  <a:off x="7164705" y="1150620"/>
                  <a:ext cx="411480" cy="251460"/>
                  <a:chOff x="7164705" y="1150620"/>
                  <a:chExt cx="411480" cy="251460"/>
                </a:xfrm>
              </p:grpSpPr>
              <p:sp>
                <p:nvSpPr>
                  <p:cNvPr id="350" name="Freeform: Shape 1064">
                    <a:extLst>
                      <a:ext uri="{FF2B5EF4-FFF2-40B4-BE49-F238E27FC236}">
                        <a16:creationId xmlns:a16="http://schemas.microsoft.com/office/drawing/2014/main" id="{119C8101-6BA4-60D2-1BD2-FBF7B15B23D4}"/>
                      </a:ext>
                    </a:extLst>
                  </p:cNvPr>
                  <p:cNvSpPr/>
                  <p:nvPr/>
                </p:nvSpPr>
                <p:spPr>
                  <a:xfrm>
                    <a:off x="7164705" y="1150620"/>
                    <a:ext cx="321945" cy="251460"/>
                  </a:xfrm>
                  <a:custGeom>
                    <a:avLst/>
                    <a:gdLst>
                      <a:gd name="connsiteX0" fmla="*/ 0 w 321945"/>
                      <a:gd name="connsiteY0" fmla="*/ 251460 h 251460"/>
                      <a:gd name="connsiteX1" fmla="*/ 9525 w 321945"/>
                      <a:gd name="connsiteY1" fmla="*/ 243840 h 251460"/>
                      <a:gd name="connsiteX2" fmla="*/ 15240 w 321945"/>
                      <a:gd name="connsiteY2" fmla="*/ 240030 h 251460"/>
                      <a:gd name="connsiteX3" fmla="*/ 26670 w 321945"/>
                      <a:gd name="connsiteY3" fmla="*/ 241935 h 251460"/>
                      <a:gd name="connsiteX4" fmla="*/ 38100 w 321945"/>
                      <a:gd name="connsiteY4" fmla="*/ 245745 h 251460"/>
                      <a:gd name="connsiteX5" fmla="*/ 43815 w 321945"/>
                      <a:gd name="connsiteY5" fmla="*/ 247650 h 251460"/>
                      <a:gd name="connsiteX6" fmla="*/ 59055 w 321945"/>
                      <a:gd name="connsiteY6" fmla="*/ 240030 h 251460"/>
                      <a:gd name="connsiteX7" fmla="*/ 76200 w 321945"/>
                      <a:gd name="connsiteY7" fmla="*/ 236220 h 251460"/>
                      <a:gd name="connsiteX8" fmla="*/ 80010 w 321945"/>
                      <a:gd name="connsiteY8" fmla="*/ 224790 h 251460"/>
                      <a:gd name="connsiteX9" fmla="*/ 83820 w 321945"/>
                      <a:gd name="connsiteY9" fmla="*/ 209550 h 251460"/>
                      <a:gd name="connsiteX10" fmla="*/ 85725 w 321945"/>
                      <a:gd name="connsiteY10" fmla="*/ 188595 h 251460"/>
                      <a:gd name="connsiteX11" fmla="*/ 87630 w 321945"/>
                      <a:gd name="connsiteY11" fmla="*/ 182880 h 251460"/>
                      <a:gd name="connsiteX12" fmla="*/ 89535 w 321945"/>
                      <a:gd name="connsiteY12" fmla="*/ 125730 h 251460"/>
                      <a:gd name="connsiteX13" fmla="*/ 93345 w 321945"/>
                      <a:gd name="connsiteY13" fmla="*/ 102870 h 251460"/>
                      <a:gd name="connsiteX14" fmla="*/ 95250 w 321945"/>
                      <a:gd name="connsiteY14" fmla="*/ 83820 h 251460"/>
                      <a:gd name="connsiteX15" fmla="*/ 97155 w 321945"/>
                      <a:gd name="connsiteY15" fmla="*/ 78105 h 251460"/>
                      <a:gd name="connsiteX16" fmla="*/ 99060 w 321945"/>
                      <a:gd name="connsiteY16" fmla="*/ 70485 h 251460"/>
                      <a:gd name="connsiteX17" fmla="*/ 100965 w 321945"/>
                      <a:gd name="connsiteY17" fmla="*/ 53340 h 251460"/>
                      <a:gd name="connsiteX18" fmla="*/ 102870 w 321945"/>
                      <a:gd name="connsiteY18" fmla="*/ 47625 h 251460"/>
                      <a:gd name="connsiteX19" fmla="*/ 104775 w 321945"/>
                      <a:gd name="connsiteY19" fmla="*/ 40005 h 251460"/>
                      <a:gd name="connsiteX20" fmla="*/ 108585 w 321945"/>
                      <a:gd name="connsiteY20" fmla="*/ 28575 h 251460"/>
                      <a:gd name="connsiteX21" fmla="*/ 110490 w 321945"/>
                      <a:gd name="connsiteY21" fmla="*/ 11430 h 251460"/>
                      <a:gd name="connsiteX22" fmla="*/ 116205 w 321945"/>
                      <a:gd name="connsiteY22" fmla="*/ 7620 h 251460"/>
                      <a:gd name="connsiteX23" fmla="*/ 127635 w 321945"/>
                      <a:gd name="connsiteY23" fmla="*/ 3810 h 251460"/>
                      <a:gd name="connsiteX24" fmla="*/ 144780 w 321945"/>
                      <a:gd name="connsiteY24" fmla="*/ 5715 h 251460"/>
                      <a:gd name="connsiteX25" fmla="*/ 150495 w 321945"/>
                      <a:gd name="connsiteY25" fmla="*/ 7620 h 251460"/>
                      <a:gd name="connsiteX26" fmla="*/ 160020 w 321945"/>
                      <a:gd name="connsiteY26" fmla="*/ 15240 h 251460"/>
                      <a:gd name="connsiteX27" fmla="*/ 177165 w 321945"/>
                      <a:gd name="connsiteY27" fmla="*/ 9525 h 251460"/>
                      <a:gd name="connsiteX28" fmla="*/ 188595 w 321945"/>
                      <a:gd name="connsiteY28" fmla="*/ 5715 h 251460"/>
                      <a:gd name="connsiteX29" fmla="*/ 194310 w 321945"/>
                      <a:gd name="connsiteY29" fmla="*/ 3810 h 251460"/>
                      <a:gd name="connsiteX30" fmla="*/ 207645 w 321945"/>
                      <a:gd name="connsiteY30" fmla="*/ 7620 h 251460"/>
                      <a:gd name="connsiteX31" fmla="*/ 211455 w 321945"/>
                      <a:gd name="connsiteY31" fmla="*/ 13335 h 251460"/>
                      <a:gd name="connsiteX32" fmla="*/ 217170 w 321945"/>
                      <a:gd name="connsiteY32" fmla="*/ 17145 h 251460"/>
                      <a:gd name="connsiteX33" fmla="*/ 234315 w 321945"/>
                      <a:gd name="connsiteY33" fmla="*/ 15240 h 251460"/>
                      <a:gd name="connsiteX34" fmla="*/ 240030 w 321945"/>
                      <a:gd name="connsiteY34" fmla="*/ 13335 h 251460"/>
                      <a:gd name="connsiteX35" fmla="*/ 245745 w 321945"/>
                      <a:gd name="connsiteY35" fmla="*/ 7620 h 251460"/>
                      <a:gd name="connsiteX36" fmla="*/ 257175 w 321945"/>
                      <a:gd name="connsiteY36" fmla="*/ 0 h 251460"/>
                      <a:gd name="connsiteX37" fmla="*/ 278130 w 321945"/>
                      <a:gd name="connsiteY37" fmla="*/ 1905 h 251460"/>
                      <a:gd name="connsiteX38" fmla="*/ 289560 w 321945"/>
                      <a:gd name="connsiteY38" fmla="*/ 9525 h 251460"/>
                      <a:gd name="connsiteX39" fmla="*/ 295275 w 321945"/>
                      <a:gd name="connsiteY39" fmla="*/ 20955 h 251460"/>
                      <a:gd name="connsiteX40" fmla="*/ 297180 w 321945"/>
                      <a:gd name="connsiteY40" fmla="*/ 26670 h 251460"/>
                      <a:gd name="connsiteX41" fmla="*/ 304800 w 321945"/>
                      <a:gd name="connsiteY41" fmla="*/ 38100 h 251460"/>
                      <a:gd name="connsiteX42" fmla="*/ 306705 w 321945"/>
                      <a:gd name="connsiteY42" fmla="*/ 51435 h 251460"/>
                      <a:gd name="connsiteX43" fmla="*/ 308610 w 321945"/>
                      <a:gd name="connsiteY43" fmla="*/ 57150 h 251460"/>
                      <a:gd name="connsiteX44" fmla="*/ 310515 w 321945"/>
                      <a:gd name="connsiteY44" fmla="*/ 80010 h 251460"/>
                      <a:gd name="connsiteX45" fmla="*/ 314325 w 321945"/>
                      <a:gd name="connsiteY45" fmla="*/ 91440 h 251460"/>
                      <a:gd name="connsiteX46" fmla="*/ 316230 w 321945"/>
                      <a:gd name="connsiteY46" fmla="*/ 108585 h 251460"/>
                      <a:gd name="connsiteX47" fmla="*/ 318135 w 321945"/>
                      <a:gd name="connsiteY47" fmla="*/ 114300 h 251460"/>
                      <a:gd name="connsiteX48" fmla="*/ 320040 w 321945"/>
                      <a:gd name="connsiteY48" fmla="*/ 129540 h 251460"/>
                      <a:gd name="connsiteX49" fmla="*/ 321945 w 321945"/>
                      <a:gd name="connsiteY49" fmla="*/ 150495 h 2514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321945" h="251460">
                        <a:moveTo>
                          <a:pt x="0" y="251460"/>
                        </a:moveTo>
                        <a:cubicBezTo>
                          <a:pt x="3175" y="248920"/>
                          <a:pt x="6272" y="246280"/>
                          <a:pt x="9525" y="243840"/>
                        </a:cubicBezTo>
                        <a:cubicBezTo>
                          <a:pt x="11357" y="242466"/>
                          <a:pt x="12964" y="240283"/>
                          <a:pt x="15240" y="240030"/>
                        </a:cubicBezTo>
                        <a:cubicBezTo>
                          <a:pt x="19079" y="239603"/>
                          <a:pt x="22923" y="240998"/>
                          <a:pt x="26670" y="241935"/>
                        </a:cubicBezTo>
                        <a:cubicBezTo>
                          <a:pt x="30566" y="242909"/>
                          <a:pt x="34290" y="244475"/>
                          <a:pt x="38100" y="245745"/>
                        </a:cubicBezTo>
                        <a:lnTo>
                          <a:pt x="43815" y="247650"/>
                        </a:lnTo>
                        <a:cubicBezTo>
                          <a:pt x="68603" y="243519"/>
                          <a:pt x="46523" y="250055"/>
                          <a:pt x="59055" y="240030"/>
                        </a:cubicBezTo>
                        <a:cubicBezTo>
                          <a:pt x="61523" y="238055"/>
                          <a:pt x="76083" y="236239"/>
                          <a:pt x="76200" y="236220"/>
                        </a:cubicBezTo>
                        <a:cubicBezTo>
                          <a:pt x="77470" y="232410"/>
                          <a:pt x="79222" y="228728"/>
                          <a:pt x="80010" y="224790"/>
                        </a:cubicBezTo>
                        <a:cubicBezTo>
                          <a:pt x="82309" y="213296"/>
                          <a:pt x="80891" y="218337"/>
                          <a:pt x="83820" y="209550"/>
                        </a:cubicBezTo>
                        <a:cubicBezTo>
                          <a:pt x="84455" y="202565"/>
                          <a:pt x="84733" y="195538"/>
                          <a:pt x="85725" y="188595"/>
                        </a:cubicBezTo>
                        <a:cubicBezTo>
                          <a:pt x="86009" y="186607"/>
                          <a:pt x="87509" y="184884"/>
                          <a:pt x="87630" y="182880"/>
                        </a:cubicBezTo>
                        <a:cubicBezTo>
                          <a:pt x="88783" y="163854"/>
                          <a:pt x="88506" y="144763"/>
                          <a:pt x="89535" y="125730"/>
                        </a:cubicBezTo>
                        <a:cubicBezTo>
                          <a:pt x="90306" y="111475"/>
                          <a:pt x="91708" y="115150"/>
                          <a:pt x="93345" y="102870"/>
                        </a:cubicBezTo>
                        <a:cubicBezTo>
                          <a:pt x="94188" y="96544"/>
                          <a:pt x="94280" y="90127"/>
                          <a:pt x="95250" y="83820"/>
                        </a:cubicBezTo>
                        <a:cubicBezTo>
                          <a:pt x="95555" y="81835"/>
                          <a:pt x="96603" y="80036"/>
                          <a:pt x="97155" y="78105"/>
                        </a:cubicBezTo>
                        <a:cubicBezTo>
                          <a:pt x="97874" y="75588"/>
                          <a:pt x="98425" y="73025"/>
                          <a:pt x="99060" y="70485"/>
                        </a:cubicBezTo>
                        <a:cubicBezTo>
                          <a:pt x="99695" y="64770"/>
                          <a:pt x="100020" y="59012"/>
                          <a:pt x="100965" y="53340"/>
                        </a:cubicBezTo>
                        <a:cubicBezTo>
                          <a:pt x="101295" y="51359"/>
                          <a:pt x="102318" y="49556"/>
                          <a:pt x="102870" y="47625"/>
                        </a:cubicBezTo>
                        <a:cubicBezTo>
                          <a:pt x="103589" y="45108"/>
                          <a:pt x="104023" y="42513"/>
                          <a:pt x="104775" y="40005"/>
                        </a:cubicBezTo>
                        <a:cubicBezTo>
                          <a:pt x="105929" y="36158"/>
                          <a:pt x="108585" y="28575"/>
                          <a:pt x="108585" y="28575"/>
                        </a:cubicBezTo>
                        <a:cubicBezTo>
                          <a:pt x="109220" y="22860"/>
                          <a:pt x="108525" y="16834"/>
                          <a:pt x="110490" y="11430"/>
                        </a:cubicBezTo>
                        <a:cubicBezTo>
                          <a:pt x="111272" y="9278"/>
                          <a:pt x="114113" y="8550"/>
                          <a:pt x="116205" y="7620"/>
                        </a:cubicBezTo>
                        <a:cubicBezTo>
                          <a:pt x="119875" y="5989"/>
                          <a:pt x="127635" y="3810"/>
                          <a:pt x="127635" y="3810"/>
                        </a:cubicBezTo>
                        <a:cubicBezTo>
                          <a:pt x="133350" y="4445"/>
                          <a:pt x="139108" y="4770"/>
                          <a:pt x="144780" y="5715"/>
                        </a:cubicBezTo>
                        <a:cubicBezTo>
                          <a:pt x="146761" y="6045"/>
                          <a:pt x="148927" y="6366"/>
                          <a:pt x="150495" y="7620"/>
                        </a:cubicBezTo>
                        <a:cubicBezTo>
                          <a:pt x="162805" y="17468"/>
                          <a:pt x="145655" y="10452"/>
                          <a:pt x="160020" y="15240"/>
                        </a:cubicBezTo>
                        <a:cubicBezTo>
                          <a:pt x="185759" y="10950"/>
                          <a:pt x="161093" y="16668"/>
                          <a:pt x="177165" y="9525"/>
                        </a:cubicBezTo>
                        <a:cubicBezTo>
                          <a:pt x="180835" y="7894"/>
                          <a:pt x="184785" y="6985"/>
                          <a:pt x="188595" y="5715"/>
                        </a:cubicBezTo>
                        <a:lnTo>
                          <a:pt x="194310" y="3810"/>
                        </a:lnTo>
                        <a:cubicBezTo>
                          <a:pt x="194808" y="3934"/>
                          <a:pt x="206403" y="6626"/>
                          <a:pt x="207645" y="7620"/>
                        </a:cubicBezTo>
                        <a:cubicBezTo>
                          <a:pt x="209433" y="9050"/>
                          <a:pt x="209836" y="11716"/>
                          <a:pt x="211455" y="13335"/>
                        </a:cubicBezTo>
                        <a:cubicBezTo>
                          <a:pt x="213074" y="14954"/>
                          <a:pt x="215265" y="15875"/>
                          <a:pt x="217170" y="17145"/>
                        </a:cubicBezTo>
                        <a:cubicBezTo>
                          <a:pt x="222885" y="16510"/>
                          <a:pt x="228643" y="16185"/>
                          <a:pt x="234315" y="15240"/>
                        </a:cubicBezTo>
                        <a:cubicBezTo>
                          <a:pt x="236296" y="14910"/>
                          <a:pt x="238359" y="14449"/>
                          <a:pt x="240030" y="13335"/>
                        </a:cubicBezTo>
                        <a:cubicBezTo>
                          <a:pt x="242272" y="11841"/>
                          <a:pt x="243618" y="9274"/>
                          <a:pt x="245745" y="7620"/>
                        </a:cubicBezTo>
                        <a:cubicBezTo>
                          <a:pt x="249359" y="4809"/>
                          <a:pt x="257175" y="0"/>
                          <a:pt x="257175" y="0"/>
                        </a:cubicBezTo>
                        <a:cubicBezTo>
                          <a:pt x="264160" y="635"/>
                          <a:pt x="271401" y="-74"/>
                          <a:pt x="278130" y="1905"/>
                        </a:cubicBezTo>
                        <a:cubicBezTo>
                          <a:pt x="282523" y="3197"/>
                          <a:pt x="289560" y="9525"/>
                          <a:pt x="289560" y="9525"/>
                        </a:cubicBezTo>
                        <a:cubicBezTo>
                          <a:pt x="294348" y="23890"/>
                          <a:pt x="287889" y="6183"/>
                          <a:pt x="295275" y="20955"/>
                        </a:cubicBezTo>
                        <a:cubicBezTo>
                          <a:pt x="296173" y="22751"/>
                          <a:pt x="296205" y="24915"/>
                          <a:pt x="297180" y="26670"/>
                        </a:cubicBezTo>
                        <a:cubicBezTo>
                          <a:pt x="299404" y="30673"/>
                          <a:pt x="304800" y="38100"/>
                          <a:pt x="304800" y="38100"/>
                        </a:cubicBezTo>
                        <a:cubicBezTo>
                          <a:pt x="305435" y="42545"/>
                          <a:pt x="305824" y="47032"/>
                          <a:pt x="306705" y="51435"/>
                        </a:cubicBezTo>
                        <a:cubicBezTo>
                          <a:pt x="307099" y="53404"/>
                          <a:pt x="308345" y="55160"/>
                          <a:pt x="308610" y="57150"/>
                        </a:cubicBezTo>
                        <a:cubicBezTo>
                          <a:pt x="309621" y="64729"/>
                          <a:pt x="309258" y="72468"/>
                          <a:pt x="310515" y="80010"/>
                        </a:cubicBezTo>
                        <a:cubicBezTo>
                          <a:pt x="311175" y="83971"/>
                          <a:pt x="314325" y="91440"/>
                          <a:pt x="314325" y="91440"/>
                        </a:cubicBezTo>
                        <a:cubicBezTo>
                          <a:pt x="314960" y="97155"/>
                          <a:pt x="315285" y="102913"/>
                          <a:pt x="316230" y="108585"/>
                        </a:cubicBezTo>
                        <a:cubicBezTo>
                          <a:pt x="316560" y="110566"/>
                          <a:pt x="317776" y="112324"/>
                          <a:pt x="318135" y="114300"/>
                        </a:cubicBezTo>
                        <a:cubicBezTo>
                          <a:pt x="319051" y="119337"/>
                          <a:pt x="319504" y="124449"/>
                          <a:pt x="320040" y="129540"/>
                        </a:cubicBezTo>
                        <a:cubicBezTo>
                          <a:pt x="320774" y="136515"/>
                          <a:pt x="321945" y="150495"/>
                          <a:pt x="321945" y="150495"/>
                        </a:cubicBezTo>
                      </a:path>
                    </a:pathLst>
                  </a:custGeom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4800"/>
                  </a:p>
                </p:txBody>
              </p:sp>
              <p:sp>
                <p:nvSpPr>
                  <p:cNvPr id="351" name="Freeform: Shape 1065">
                    <a:extLst>
                      <a:ext uri="{FF2B5EF4-FFF2-40B4-BE49-F238E27FC236}">
                        <a16:creationId xmlns:a16="http://schemas.microsoft.com/office/drawing/2014/main" id="{8E8A5D16-05AE-F4CD-36BA-15B9D3D6F9A8}"/>
                      </a:ext>
                    </a:extLst>
                  </p:cNvPr>
                  <p:cNvSpPr/>
                  <p:nvPr/>
                </p:nvSpPr>
                <p:spPr>
                  <a:xfrm>
                    <a:off x="7484745" y="1289023"/>
                    <a:ext cx="91440" cy="19765"/>
                  </a:xfrm>
                  <a:custGeom>
                    <a:avLst/>
                    <a:gdLst>
                      <a:gd name="connsiteX0" fmla="*/ 0 w 123825"/>
                      <a:gd name="connsiteY0" fmla="*/ 6377 h 19765"/>
                      <a:gd name="connsiteX1" fmla="*/ 7620 w 123825"/>
                      <a:gd name="connsiteY1" fmla="*/ 19712 h 19765"/>
                      <a:gd name="connsiteX2" fmla="*/ 13335 w 123825"/>
                      <a:gd name="connsiteY2" fmla="*/ 17807 h 19765"/>
                      <a:gd name="connsiteX3" fmla="*/ 24765 w 123825"/>
                      <a:gd name="connsiteY3" fmla="*/ 10187 h 19765"/>
                      <a:gd name="connsiteX4" fmla="*/ 28575 w 123825"/>
                      <a:gd name="connsiteY4" fmla="*/ 4472 h 19765"/>
                      <a:gd name="connsiteX5" fmla="*/ 55245 w 123825"/>
                      <a:gd name="connsiteY5" fmla="*/ 2567 h 19765"/>
                      <a:gd name="connsiteX6" fmla="*/ 62865 w 123825"/>
                      <a:gd name="connsiteY6" fmla="*/ 10187 h 19765"/>
                      <a:gd name="connsiteX7" fmla="*/ 74295 w 123825"/>
                      <a:gd name="connsiteY7" fmla="*/ 17807 h 19765"/>
                      <a:gd name="connsiteX8" fmla="*/ 99060 w 123825"/>
                      <a:gd name="connsiteY8" fmla="*/ 13997 h 19765"/>
                      <a:gd name="connsiteX9" fmla="*/ 104775 w 123825"/>
                      <a:gd name="connsiteY9" fmla="*/ 10187 h 19765"/>
                      <a:gd name="connsiteX10" fmla="*/ 106680 w 123825"/>
                      <a:gd name="connsiteY10" fmla="*/ 4472 h 19765"/>
                      <a:gd name="connsiteX11" fmla="*/ 123825 w 123825"/>
                      <a:gd name="connsiteY11" fmla="*/ 2567 h 197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23825" h="19765">
                        <a:moveTo>
                          <a:pt x="0" y="6377"/>
                        </a:moveTo>
                        <a:cubicBezTo>
                          <a:pt x="1124" y="11996"/>
                          <a:pt x="81" y="18455"/>
                          <a:pt x="7620" y="19712"/>
                        </a:cubicBezTo>
                        <a:cubicBezTo>
                          <a:pt x="9601" y="20042"/>
                          <a:pt x="11580" y="18782"/>
                          <a:pt x="13335" y="17807"/>
                        </a:cubicBezTo>
                        <a:cubicBezTo>
                          <a:pt x="17338" y="15583"/>
                          <a:pt x="24765" y="10187"/>
                          <a:pt x="24765" y="10187"/>
                        </a:cubicBezTo>
                        <a:cubicBezTo>
                          <a:pt x="26035" y="8282"/>
                          <a:pt x="26956" y="6091"/>
                          <a:pt x="28575" y="4472"/>
                        </a:cubicBezTo>
                        <a:cubicBezTo>
                          <a:pt x="36596" y="-3549"/>
                          <a:pt x="42822" y="1438"/>
                          <a:pt x="55245" y="2567"/>
                        </a:cubicBezTo>
                        <a:cubicBezTo>
                          <a:pt x="70485" y="7647"/>
                          <a:pt x="52705" y="27"/>
                          <a:pt x="62865" y="10187"/>
                        </a:cubicBezTo>
                        <a:cubicBezTo>
                          <a:pt x="66103" y="13425"/>
                          <a:pt x="74295" y="17807"/>
                          <a:pt x="74295" y="17807"/>
                        </a:cubicBezTo>
                        <a:cubicBezTo>
                          <a:pt x="79758" y="17261"/>
                          <a:pt x="92195" y="17430"/>
                          <a:pt x="99060" y="13997"/>
                        </a:cubicBezTo>
                        <a:cubicBezTo>
                          <a:pt x="101108" y="12973"/>
                          <a:pt x="102870" y="11457"/>
                          <a:pt x="104775" y="10187"/>
                        </a:cubicBezTo>
                        <a:cubicBezTo>
                          <a:pt x="105410" y="8282"/>
                          <a:pt x="105112" y="5726"/>
                          <a:pt x="106680" y="4472"/>
                        </a:cubicBezTo>
                        <a:cubicBezTo>
                          <a:pt x="110024" y="1797"/>
                          <a:pt x="120603" y="2567"/>
                          <a:pt x="123825" y="2567"/>
                        </a:cubicBezTo>
                      </a:path>
                    </a:pathLst>
                  </a:custGeom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4800"/>
                  </a:p>
                </p:txBody>
              </p:sp>
            </p:grpSp>
          </p:grpSp>
        </p:grpSp>
        <p:grpSp>
          <p:nvGrpSpPr>
            <p:cNvPr id="336" name="Group 335">
              <a:extLst>
                <a:ext uri="{FF2B5EF4-FFF2-40B4-BE49-F238E27FC236}">
                  <a16:creationId xmlns:a16="http://schemas.microsoft.com/office/drawing/2014/main" id="{14F192F8-ED07-0266-7626-322199DCCA6B}"/>
                </a:ext>
              </a:extLst>
            </p:cNvPr>
            <p:cNvGrpSpPr/>
            <p:nvPr/>
          </p:nvGrpSpPr>
          <p:grpSpPr>
            <a:xfrm>
              <a:off x="7030219" y="1002489"/>
              <a:ext cx="458482" cy="459684"/>
              <a:chOff x="6941820" y="927531"/>
              <a:chExt cx="458482" cy="459684"/>
            </a:xfrm>
          </p:grpSpPr>
          <p:sp>
            <p:nvSpPr>
              <p:cNvPr id="338" name="Rectangle 337">
                <a:extLst>
                  <a:ext uri="{FF2B5EF4-FFF2-40B4-BE49-F238E27FC236}">
                    <a16:creationId xmlns:a16="http://schemas.microsoft.com/office/drawing/2014/main" id="{A1554D00-E41D-8B08-BF61-081FA0CE32A3}"/>
                  </a:ext>
                </a:extLst>
              </p:cNvPr>
              <p:cNvSpPr/>
              <p:nvPr/>
            </p:nvSpPr>
            <p:spPr>
              <a:xfrm>
                <a:off x="6943102" y="927531"/>
                <a:ext cx="457200" cy="45718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/>
              </a:p>
            </p:txBody>
          </p:sp>
          <p:grpSp>
            <p:nvGrpSpPr>
              <p:cNvPr id="339" name="Group 338">
                <a:extLst>
                  <a:ext uri="{FF2B5EF4-FFF2-40B4-BE49-F238E27FC236}">
                    <a16:creationId xmlns:a16="http://schemas.microsoft.com/office/drawing/2014/main" id="{8A707D0E-34F8-B341-5EFE-4B6BA418F62C}"/>
                  </a:ext>
                </a:extLst>
              </p:cNvPr>
              <p:cNvGrpSpPr/>
              <p:nvPr/>
            </p:nvGrpSpPr>
            <p:grpSpPr>
              <a:xfrm>
                <a:off x="6941820" y="928773"/>
                <a:ext cx="458065" cy="458442"/>
                <a:chOff x="7164705" y="1001914"/>
                <a:chExt cx="458065" cy="458442"/>
              </a:xfrm>
            </p:grpSpPr>
            <p:cxnSp>
              <p:nvCxnSpPr>
                <p:cNvPr id="340" name="Straight Arrow Connector 339">
                  <a:extLst>
                    <a:ext uri="{FF2B5EF4-FFF2-40B4-BE49-F238E27FC236}">
                      <a16:creationId xmlns:a16="http://schemas.microsoft.com/office/drawing/2014/main" id="{2CF281C8-D88E-0ACD-D329-D92E243C9158}"/>
                    </a:ext>
                  </a:extLst>
                </p:cNvPr>
                <p:cNvCxnSpPr/>
                <p:nvPr/>
              </p:nvCxnSpPr>
              <p:spPr>
                <a:xfrm flipV="1">
                  <a:off x="7165571" y="1001914"/>
                  <a:ext cx="0" cy="457200"/>
                </a:xfrm>
                <a:prstGeom prst="straightConnector1">
                  <a:avLst/>
                </a:prstGeom>
                <a:ln>
                  <a:headEnd w="med" len="med"/>
                  <a:tailEnd type="triangl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41" name="Straight Arrow Connector 340">
                  <a:extLst>
                    <a:ext uri="{FF2B5EF4-FFF2-40B4-BE49-F238E27FC236}">
                      <a16:creationId xmlns:a16="http://schemas.microsoft.com/office/drawing/2014/main" id="{D2D1FAB0-460E-C92A-791C-C5E48C68240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65570" y="1460356"/>
                  <a:ext cx="457200" cy="0"/>
                </a:xfrm>
                <a:prstGeom prst="straightConnector1">
                  <a:avLst/>
                </a:prstGeom>
                <a:ln>
                  <a:headEnd w="med" len="med"/>
                  <a:tailEnd type="triangl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342" name="Group 341">
                  <a:extLst>
                    <a:ext uri="{FF2B5EF4-FFF2-40B4-BE49-F238E27FC236}">
                      <a16:creationId xmlns:a16="http://schemas.microsoft.com/office/drawing/2014/main" id="{D2AF9523-52E7-5F79-C840-8BD547D23485}"/>
                    </a:ext>
                  </a:extLst>
                </p:cNvPr>
                <p:cNvGrpSpPr/>
                <p:nvPr/>
              </p:nvGrpSpPr>
              <p:grpSpPr>
                <a:xfrm>
                  <a:off x="7164705" y="1150620"/>
                  <a:ext cx="411480" cy="251460"/>
                  <a:chOff x="7164705" y="1150620"/>
                  <a:chExt cx="411480" cy="251460"/>
                </a:xfrm>
              </p:grpSpPr>
              <p:sp>
                <p:nvSpPr>
                  <p:cNvPr id="343" name="Freeform: Shape 1057">
                    <a:extLst>
                      <a:ext uri="{FF2B5EF4-FFF2-40B4-BE49-F238E27FC236}">
                        <a16:creationId xmlns:a16="http://schemas.microsoft.com/office/drawing/2014/main" id="{F999AF61-7B74-62F1-29CE-F9A8A316733C}"/>
                      </a:ext>
                    </a:extLst>
                  </p:cNvPr>
                  <p:cNvSpPr/>
                  <p:nvPr/>
                </p:nvSpPr>
                <p:spPr>
                  <a:xfrm>
                    <a:off x="7164705" y="1150620"/>
                    <a:ext cx="321945" cy="251460"/>
                  </a:xfrm>
                  <a:custGeom>
                    <a:avLst/>
                    <a:gdLst>
                      <a:gd name="connsiteX0" fmla="*/ 0 w 321945"/>
                      <a:gd name="connsiteY0" fmla="*/ 251460 h 251460"/>
                      <a:gd name="connsiteX1" fmla="*/ 9525 w 321945"/>
                      <a:gd name="connsiteY1" fmla="*/ 243840 h 251460"/>
                      <a:gd name="connsiteX2" fmla="*/ 15240 w 321945"/>
                      <a:gd name="connsiteY2" fmla="*/ 240030 h 251460"/>
                      <a:gd name="connsiteX3" fmla="*/ 26670 w 321945"/>
                      <a:gd name="connsiteY3" fmla="*/ 241935 h 251460"/>
                      <a:gd name="connsiteX4" fmla="*/ 38100 w 321945"/>
                      <a:gd name="connsiteY4" fmla="*/ 245745 h 251460"/>
                      <a:gd name="connsiteX5" fmla="*/ 43815 w 321945"/>
                      <a:gd name="connsiteY5" fmla="*/ 247650 h 251460"/>
                      <a:gd name="connsiteX6" fmla="*/ 59055 w 321945"/>
                      <a:gd name="connsiteY6" fmla="*/ 240030 h 251460"/>
                      <a:gd name="connsiteX7" fmla="*/ 76200 w 321945"/>
                      <a:gd name="connsiteY7" fmla="*/ 236220 h 251460"/>
                      <a:gd name="connsiteX8" fmla="*/ 80010 w 321945"/>
                      <a:gd name="connsiteY8" fmla="*/ 224790 h 251460"/>
                      <a:gd name="connsiteX9" fmla="*/ 83820 w 321945"/>
                      <a:gd name="connsiteY9" fmla="*/ 209550 h 251460"/>
                      <a:gd name="connsiteX10" fmla="*/ 85725 w 321945"/>
                      <a:gd name="connsiteY10" fmla="*/ 188595 h 251460"/>
                      <a:gd name="connsiteX11" fmla="*/ 87630 w 321945"/>
                      <a:gd name="connsiteY11" fmla="*/ 182880 h 251460"/>
                      <a:gd name="connsiteX12" fmla="*/ 89535 w 321945"/>
                      <a:gd name="connsiteY12" fmla="*/ 125730 h 251460"/>
                      <a:gd name="connsiteX13" fmla="*/ 93345 w 321945"/>
                      <a:gd name="connsiteY13" fmla="*/ 102870 h 251460"/>
                      <a:gd name="connsiteX14" fmla="*/ 95250 w 321945"/>
                      <a:gd name="connsiteY14" fmla="*/ 83820 h 251460"/>
                      <a:gd name="connsiteX15" fmla="*/ 97155 w 321945"/>
                      <a:gd name="connsiteY15" fmla="*/ 78105 h 251460"/>
                      <a:gd name="connsiteX16" fmla="*/ 99060 w 321945"/>
                      <a:gd name="connsiteY16" fmla="*/ 70485 h 251460"/>
                      <a:gd name="connsiteX17" fmla="*/ 100965 w 321945"/>
                      <a:gd name="connsiteY17" fmla="*/ 53340 h 251460"/>
                      <a:gd name="connsiteX18" fmla="*/ 102870 w 321945"/>
                      <a:gd name="connsiteY18" fmla="*/ 47625 h 251460"/>
                      <a:gd name="connsiteX19" fmla="*/ 104775 w 321945"/>
                      <a:gd name="connsiteY19" fmla="*/ 40005 h 251460"/>
                      <a:gd name="connsiteX20" fmla="*/ 108585 w 321945"/>
                      <a:gd name="connsiteY20" fmla="*/ 28575 h 251460"/>
                      <a:gd name="connsiteX21" fmla="*/ 110490 w 321945"/>
                      <a:gd name="connsiteY21" fmla="*/ 11430 h 251460"/>
                      <a:gd name="connsiteX22" fmla="*/ 116205 w 321945"/>
                      <a:gd name="connsiteY22" fmla="*/ 7620 h 251460"/>
                      <a:gd name="connsiteX23" fmla="*/ 127635 w 321945"/>
                      <a:gd name="connsiteY23" fmla="*/ 3810 h 251460"/>
                      <a:gd name="connsiteX24" fmla="*/ 144780 w 321945"/>
                      <a:gd name="connsiteY24" fmla="*/ 5715 h 251460"/>
                      <a:gd name="connsiteX25" fmla="*/ 150495 w 321945"/>
                      <a:gd name="connsiteY25" fmla="*/ 7620 h 251460"/>
                      <a:gd name="connsiteX26" fmla="*/ 160020 w 321945"/>
                      <a:gd name="connsiteY26" fmla="*/ 15240 h 251460"/>
                      <a:gd name="connsiteX27" fmla="*/ 177165 w 321945"/>
                      <a:gd name="connsiteY27" fmla="*/ 9525 h 251460"/>
                      <a:gd name="connsiteX28" fmla="*/ 188595 w 321945"/>
                      <a:gd name="connsiteY28" fmla="*/ 5715 h 251460"/>
                      <a:gd name="connsiteX29" fmla="*/ 194310 w 321945"/>
                      <a:gd name="connsiteY29" fmla="*/ 3810 h 251460"/>
                      <a:gd name="connsiteX30" fmla="*/ 207645 w 321945"/>
                      <a:gd name="connsiteY30" fmla="*/ 7620 h 251460"/>
                      <a:gd name="connsiteX31" fmla="*/ 211455 w 321945"/>
                      <a:gd name="connsiteY31" fmla="*/ 13335 h 251460"/>
                      <a:gd name="connsiteX32" fmla="*/ 217170 w 321945"/>
                      <a:gd name="connsiteY32" fmla="*/ 17145 h 251460"/>
                      <a:gd name="connsiteX33" fmla="*/ 234315 w 321945"/>
                      <a:gd name="connsiteY33" fmla="*/ 15240 h 251460"/>
                      <a:gd name="connsiteX34" fmla="*/ 240030 w 321945"/>
                      <a:gd name="connsiteY34" fmla="*/ 13335 h 251460"/>
                      <a:gd name="connsiteX35" fmla="*/ 245745 w 321945"/>
                      <a:gd name="connsiteY35" fmla="*/ 7620 h 251460"/>
                      <a:gd name="connsiteX36" fmla="*/ 257175 w 321945"/>
                      <a:gd name="connsiteY36" fmla="*/ 0 h 251460"/>
                      <a:gd name="connsiteX37" fmla="*/ 278130 w 321945"/>
                      <a:gd name="connsiteY37" fmla="*/ 1905 h 251460"/>
                      <a:gd name="connsiteX38" fmla="*/ 289560 w 321945"/>
                      <a:gd name="connsiteY38" fmla="*/ 9525 h 251460"/>
                      <a:gd name="connsiteX39" fmla="*/ 295275 w 321945"/>
                      <a:gd name="connsiteY39" fmla="*/ 20955 h 251460"/>
                      <a:gd name="connsiteX40" fmla="*/ 297180 w 321945"/>
                      <a:gd name="connsiteY40" fmla="*/ 26670 h 251460"/>
                      <a:gd name="connsiteX41" fmla="*/ 304800 w 321945"/>
                      <a:gd name="connsiteY41" fmla="*/ 38100 h 251460"/>
                      <a:gd name="connsiteX42" fmla="*/ 306705 w 321945"/>
                      <a:gd name="connsiteY42" fmla="*/ 51435 h 251460"/>
                      <a:gd name="connsiteX43" fmla="*/ 308610 w 321945"/>
                      <a:gd name="connsiteY43" fmla="*/ 57150 h 251460"/>
                      <a:gd name="connsiteX44" fmla="*/ 310515 w 321945"/>
                      <a:gd name="connsiteY44" fmla="*/ 80010 h 251460"/>
                      <a:gd name="connsiteX45" fmla="*/ 314325 w 321945"/>
                      <a:gd name="connsiteY45" fmla="*/ 91440 h 251460"/>
                      <a:gd name="connsiteX46" fmla="*/ 316230 w 321945"/>
                      <a:gd name="connsiteY46" fmla="*/ 108585 h 251460"/>
                      <a:gd name="connsiteX47" fmla="*/ 318135 w 321945"/>
                      <a:gd name="connsiteY47" fmla="*/ 114300 h 251460"/>
                      <a:gd name="connsiteX48" fmla="*/ 320040 w 321945"/>
                      <a:gd name="connsiteY48" fmla="*/ 129540 h 251460"/>
                      <a:gd name="connsiteX49" fmla="*/ 321945 w 321945"/>
                      <a:gd name="connsiteY49" fmla="*/ 150495 h 2514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321945" h="251460">
                        <a:moveTo>
                          <a:pt x="0" y="251460"/>
                        </a:moveTo>
                        <a:cubicBezTo>
                          <a:pt x="3175" y="248920"/>
                          <a:pt x="6272" y="246280"/>
                          <a:pt x="9525" y="243840"/>
                        </a:cubicBezTo>
                        <a:cubicBezTo>
                          <a:pt x="11357" y="242466"/>
                          <a:pt x="12964" y="240283"/>
                          <a:pt x="15240" y="240030"/>
                        </a:cubicBezTo>
                        <a:cubicBezTo>
                          <a:pt x="19079" y="239603"/>
                          <a:pt x="22923" y="240998"/>
                          <a:pt x="26670" y="241935"/>
                        </a:cubicBezTo>
                        <a:cubicBezTo>
                          <a:pt x="30566" y="242909"/>
                          <a:pt x="34290" y="244475"/>
                          <a:pt x="38100" y="245745"/>
                        </a:cubicBezTo>
                        <a:lnTo>
                          <a:pt x="43815" y="247650"/>
                        </a:lnTo>
                        <a:cubicBezTo>
                          <a:pt x="68603" y="243519"/>
                          <a:pt x="46523" y="250055"/>
                          <a:pt x="59055" y="240030"/>
                        </a:cubicBezTo>
                        <a:cubicBezTo>
                          <a:pt x="61523" y="238055"/>
                          <a:pt x="76083" y="236239"/>
                          <a:pt x="76200" y="236220"/>
                        </a:cubicBezTo>
                        <a:cubicBezTo>
                          <a:pt x="77470" y="232410"/>
                          <a:pt x="79222" y="228728"/>
                          <a:pt x="80010" y="224790"/>
                        </a:cubicBezTo>
                        <a:cubicBezTo>
                          <a:pt x="82309" y="213296"/>
                          <a:pt x="80891" y="218337"/>
                          <a:pt x="83820" y="209550"/>
                        </a:cubicBezTo>
                        <a:cubicBezTo>
                          <a:pt x="84455" y="202565"/>
                          <a:pt x="84733" y="195538"/>
                          <a:pt x="85725" y="188595"/>
                        </a:cubicBezTo>
                        <a:cubicBezTo>
                          <a:pt x="86009" y="186607"/>
                          <a:pt x="87509" y="184884"/>
                          <a:pt x="87630" y="182880"/>
                        </a:cubicBezTo>
                        <a:cubicBezTo>
                          <a:pt x="88783" y="163854"/>
                          <a:pt x="88506" y="144763"/>
                          <a:pt x="89535" y="125730"/>
                        </a:cubicBezTo>
                        <a:cubicBezTo>
                          <a:pt x="90306" y="111475"/>
                          <a:pt x="91708" y="115150"/>
                          <a:pt x="93345" y="102870"/>
                        </a:cubicBezTo>
                        <a:cubicBezTo>
                          <a:pt x="94188" y="96544"/>
                          <a:pt x="94280" y="90127"/>
                          <a:pt x="95250" y="83820"/>
                        </a:cubicBezTo>
                        <a:cubicBezTo>
                          <a:pt x="95555" y="81835"/>
                          <a:pt x="96603" y="80036"/>
                          <a:pt x="97155" y="78105"/>
                        </a:cubicBezTo>
                        <a:cubicBezTo>
                          <a:pt x="97874" y="75588"/>
                          <a:pt x="98425" y="73025"/>
                          <a:pt x="99060" y="70485"/>
                        </a:cubicBezTo>
                        <a:cubicBezTo>
                          <a:pt x="99695" y="64770"/>
                          <a:pt x="100020" y="59012"/>
                          <a:pt x="100965" y="53340"/>
                        </a:cubicBezTo>
                        <a:cubicBezTo>
                          <a:pt x="101295" y="51359"/>
                          <a:pt x="102318" y="49556"/>
                          <a:pt x="102870" y="47625"/>
                        </a:cubicBezTo>
                        <a:cubicBezTo>
                          <a:pt x="103589" y="45108"/>
                          <a:pt x="104023" y="42513"/>
                          <a:pt x="104775" y="40005"/>
                        </a:cubicBezTo>
                        <a:cubicBezTo>
                          <a:pt x="105929" y="36158"/>
                          <a:pt x="108585" y="28575"/>
                          <a:pt x="108585" y="28575"/>
                        </a:cubicBezTo>
                        <a:cubicBezTo>
                          <a:pt x="109220" y="22860"/>
                          <a:pt x="108525" y="16834"/>
                          <a:pt x="110490" y="11430"/>
                        </a:cubicBezTo>
                        <a:cubicBezTo>
                          <a:pt x="111272" y="9278"/>
                          <a:pt x="114113" y="8550"/>
                          <a:pt x="116205" y="7620"/>
                        </a:cubicBezTo>
                        <a:cubicBezTo>
                          <a:pt x="119875" y="5989"/>
                          <a:pt x="127635" y="3810"/>
                          <a:pt x="127635" y="3810"/>
                        </a:cubicBezTo>
                        <a:cubicBezTo>
                          <a:pt x="133350" y="4445"/>
                          <a:pt x="139108" y="4770"/>
                          <a:pt x="144780" y="5715"/>
                        </a:cubicBezTo>
                        <a:cubicBezTo>
                          <a:pt x="146761" y="6045"/>
                          <a:pt x="148927" y="6366"/>
                          <a:pt x="150495" y="7620"/>
                        </a:cubicBezTo>
                        <a:cubicBezTo>
                          <a:pt x="162805" y="17468"/>
                          <a:pt x="145655" y="10452"/>
                          <a:pt x="160020" y="15240"/>
                        </a:cubicBezTo>
                        <a:cubicBezTo>
                          <a:pt x="185759" y="10950"/>
                          <a:pt x="161093" y="16668"/>
                          <a:pt x="177165" y="9525"/>
                        </a:cubicBezTo>
                        <a:cubicBezTo>
                          <a:pt x="180835" y="7894"/>
                          <a:pt x="184785" y="6985"/>
                          <a:pt x="188595" y="5715"/>
                        </a:cubicBezTo>
                        <a:lnTo>
                          <a:pt x="194310" y="3810"/>
                        </a:lnTo>
                        <a:cubicBezTo>
                          <a:pt x="194808" y="3934"/>
                          <a:pt x="206403" y="6626"/>
                          <a:pt x="207645" y="7620"/>
                        </a:cubicBezTo>
                        <a:cubicBezTo>
                          <a:pt x="209433" y="9050"/>
                          <a:pt x="209836" y="11716"/>
                          <a:pt x="211455" y="13335"/>
                        </a:cubicBezTo>
                        <a:cubicBezTo>
                          <a:pt x="213074" y="14954"/>
                          <a:pt x="215265" y="15875"/>
                          <a:pt x="217170" y="17145"/>
                        </a:cubicBezTo>
                        <a:cubicBezTo>
                          <a:pt x="222885" y="16510"/>
                          <a:pt x="228643" y="16185"/>
                          <a:pt x="234315" y="15240"/>
                        </a:cubicBezTo>
                        <a:cubicBezTo>
                          <a:pt x="236296" y="14910"/>
                          <a:pt x="238359" y="14449"/>
                          <a:pt x="240030" y="13335"/>
                        </a:cubicBezTo>
                        <a:cubicBezTo>
                          <a:pt x="242272" y="11841"/>
                          <a:pt x="243618" y="9274"/>
                          <a:pt x="245745" y="7620"/>
                        </a:cubicBezTo>
                        <a:cubicBezTo>
                          <a:pt x="249359" y="4809"/>
                          <a:pt x="257175" y="0"/>
                          <a:pt x="257175" y="0"/>
                        </a:cubicBezTo>
                        <a:cubicBezTo>
                          <a:pt x="264160" y="635"/>
                          <a:pt x="271401" y="-74"/>
                          <a:pt x="278130" y="1905"/>
                        </a:cubicBezTo>
                        <a:cubicBezTo>
                          <a:pt x="282523" y="3197"/>
                          <a:pt x="289560" y="9525"/>
                          <a:pt x="289560" y="9525"/>
                        </a:cubicBezTo>
                        <a:cubicBezTo>
                          <a:pt x="294348" y="23890"/>
                          <a:pt x="287889" y="6183"/>
                          <a:pt x="295275" y="20955"/>
                        </a:cubicBezTo>
                        <a:cubicBezTo>
                          <a:pt x="296173" y="22751"/>
                          <a:pt x="296205" y="24915"/>
                          <a:pt x="297180" y="26670"/>
                        </a:cubicBezTo>
                        <a:cubicBezTo>
                          <a:pt x="299404" y="30673"/>
                          <a:pt x="304800" y="38100"/>
                          <a:pt x="304800" y="38100"/>
                        </a:cubicBezTo>
                        <a:cubicBezTo>
                          <a:pt x="305435" y="42545"/>
                          <a:pt x="305824" y="47032"/>
                          <a:pt x="306705" y="51435"/>
                        </a:cubicBezTo>
                        <a:cubicBezTo>
                          <a:pt x="307099" y="53404"/>
                          <a:pt x="308345" y="55160"/>
                          <a:pt x="308610" y="57150"/>
                        </a:cubicBezTo>
                        <a:cubicBezTo>
                          <a:pt x="309621" y="64729"/>
                          <a:pt x="309258" y="72468"/>
                          <a:pt x="310515" y="80010"/>
                        </a:cubicBezTo>
                        <a:cubicBezTo>
                          <a:pt x="311175" y="83971"/>
                          <a:pt x="314325" y="91440"/>
                          <a:pt x="314325" y="91440"/>
                        </a:cubicBezTo>
                        <a:cubicBezTo>
                          <a:pt x="314960" y="97155"/>
                          <a:pt x="315285" y="102913"/>
                          <a:pt x="316230" y="108585"/>
                        </a:cubicBezTo>
                        <a:cubicBezTo>
                          <a:pt x="316560" y="110566"/>
                          <a:pt x="317776" y="112324"/>
                          <a:pt x="318135" y="114300"/>
                        </a:cubicBezTo>
                        <a:cubicBezTo>
                          <a:pt x="319051" y="119337"/>
                          <a:pt x="319504" y="124449"/>
                          <a:pt x="320040" y="129540"/>
                        </a:cubicBezTo>
                        <a:cubicBezTo>
                          <a:pt x="320774" y="136515"/>
                          <a:pt x="321945" y="150495"/>
                          <a:pt x="321945" y="150495"/>
                        </a:cubicBezTo>
                      </a:path>
                    </a:pathLst>
                  </a:custGeom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4800"/>
                  </a:p>
                </p:txBody>
              </p:sp>
              <p:sp>
                <p:nvSpPr>
                  <p:cNvPr id="344" name="Freeform: Shape 1058">
                    <a:extLst>
                      <a:ext uri="{FF2B5EF4-FFF2-40B4-BE49-F238E27FC236}">
                        <a16:creationId xmlns:a16="http://schemas.microsoft.com/office/drawing/2014/main" id="{B07C8D14-7C95-FA78-8C32-F597C3A41843}"/>
                      </a:ext>
                    </a:extLst>
                  </p:cNvPr>
                  <p:cNvSpPr/>
                  <p:nvPr/>
                </p:nvSpPr>
                <p:spPr>
                  <a:xfrm>
                    <a:off x="7484745" y="1289023"/>
                    <a:ext cx="91440" cy="19765"/>
                  </a:xfrm>
                  <a:custGeom>
                    <a:avLst/>
                    <a:gdLst>
                      <a:gd name="connsiteX0" fmla="*/ 0 w 123825"/>
                      <a:gd name="connsiteY0" fmla="*/ 6377 h 19765"/>
                      <a:gd name="connsiteX1" fmla="*/ 7620 w 123825"/>
                      <a:gd name="connsiteY1" fmla="*/ 19712 h 19765"/>
                      <a:gd name="connsiteX2" fmla="*/ 13335 w 123825"/>
                      <a:gd name="connsiteY2" fmla="*/ 17807 h 19765"/>
                      <a:gd name="connsiteX3" fmla="*/ 24765 w 123825"/>
                      <a:gd name="connsiteY3" fmla="*/ 10187 h 19765"/>
                      <a:gd name="connsiteX4" fmla="*/ 28575 w 123825"/>
                      <a:gd name="connsiteY4" fmla="*/ 4472 h 19765"/>
                      <a:gd name="connsiteX5" fmla="*/ 55245 w 123825"/>
                      <a:gd name="connsiteY5" fmla="*/ 2567 h 19765"/>
                      <a:gd name="connsiteX6" fmla="*/ 62865 w 123825"/>
                      <a:gd name="connsiteY6" fmla="*/ 10187 h 19765"/>
                      <a:gd name="connsiteX7" fmla="*/ 74295 w 123825"/>
                      <a:gd name="connsiteY7" fmla="*/ 17807 h 19765"/>
                      <a:gd name="connsiteX8" fmla="*/ 99060 w 123825"/>
                      <a:gd name="connsiteY8" fmla="*/ 13997 h 19765"/>
                      <a:gd name="connsiteX9" fmla="*/ 104775 w 123825"/>
                      <a:gd name="connsiteY9" fmla="*/ 10187 h 19765"/>
                      <a:gd name="connsiteX10" fmla="*/ 106680 w 123825"/>
                      <a:gd name="connsiteY10" fmla="*/ 4472 h 19765"/>
                      <a:gd name="connsiteX11" fmla="*/ 123825 w 123825"/>
                      <a:gd name="connsiteY11" fmla="*/ 2567 h 197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23825" h="19765">
                        <a:moveTo>
                          <a:pt x="0" y="6377"/>
                        </a:moveTo>
                        <a:cubicBezTo>
                          <a:pt x="1124" y="11996"/>
                          <a:pt x="81" y="18455"/>
                          <a:pt x="7620" y="19712"/>
                        </a:cubicBezTo>
                        <a:cubicBezTo>
                          <a:pt x="9601" y="20042"/>
                          <a:pt x="11580" y="18782"/>
                          <a:pt x="13335" y="17807"/>
                        </a:cubicBezTo>
                        <a:cubicBezTo>
                          <a:pt x="17338" y="15583"/>
                          <a:pt x="24765" y="10187"/>
                          <a:pt x="24765" y="10187"/>
                        </a:cubicBezTo>
                        <a:cubicBezTo>
                          <a:pt x="26035" y="8282"/>
                          <a:pt x="26956" y="6091"/>
                          <a:pt x="28575" y="4472"/>
                        </a:cubicBezTo>
                        <a:cubicBezTo>
                          <a:pt x="36596" y="-3549"/>
                          <a:pt x="42822" y="1438"/>
                          <a:pt x="55245" y="2567"/>
                        </a:cubicBezTo>
                        <a:cubicBezTo>
                          <a:pt x="70485" y="7647"/>
                          <a:pt x="52705" y="27"/>
                          <a:pt x="62865" y="10187"/>
                        </a:cubicBezTo>
                        <a:cubicBezTo>
                          <a:pt x="66103" y="13425"/>
                          <a:pt x="74295" y="17807"/>
                          <a:pt x="74295" y="17807"/>
                        </a:cubicBezTo>
                        <a:cubicBezTo>
                          <a:pt x="79758" y="17261"/>
                          <a:pt x="92195" y="17430"/>
                          <a:pt x="99060" y="13997"/>
                        </a:cubicBezTo>
                        <a:cubicBezTo>
                          <a:pt x="101108" y="12973"/>
                          <a:pt x="102870" y="11457"/>
                          <a:pt x="104775" y="10187"/>
                        </a:cubicBezTo>
                        <a:cubicBezTo>
                          <a:pt x="105410" y="8282"/>
                          <a:pt x="105112" y="5726"/>
                          <a:pt x="106680" y="4472"/>
                        </a:cubicBezTo>
                        <a:cubicBezTo>
                          <a:pt x="110024" y="1797"/>
                          <a:pt x="120603" y="2567"/>
                          <a:pt x="123825" y="2567"/>
                        </a:cubicBezTo>
                      </a:path>
                    </a:pathLst>
                  </a:custGeom>
                  <a:ln>
                    <a:solidFill>
                      <a:srgbClr val="7030A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4800"/>
                  </a:p>
                </p:txBody>
              </p:sp>
            </p:grpSp>
          </p:grpSp>
        </p:grpSp>
        <p:sp>
          <p:nvSpPr>
            <p:cNvPr id="337" name="TextBox 336">
              <a:extLst>
                <a:ext uri="{FF2B5EF4-FFF2-40B4-BE49-F238E27FC236}">
                  <a16:creationId xmlns:a16="http://schemas.microsoft.com/office/drawing/2014/main" id="{6F33B8D1-30E9-105B-1818-F37996E643FC}"/>
                </a:ext>
              </a:extLst>
            </p:cNvPr>
            <p:cNvSpPr txBox="1"/>
            <p:nvPr/>
          </p:nvSpPr>
          <p:spPr>
            <a:xfrm>
              <a:off x="7127394" y="879733"/>
              <a:ext cx="218107" cy="1078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App A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5C89FF1-A62C-36E8-BE35-EB9DA34EA27D}"/>
              </a:ext>
            </a:extLst>
          </p:cNvPr>
          <p:cNvGrpSpPr/>
          <p:nvPr/>
        </p:nvGrpSpPr>
        <p:grpSpPr>
          <a:xfrm>
            <a:off x="6757275" y="11105823"/>
            <a:ext cx="1560315" cy="1653463"/>
            <a:chOff x="6941820" y="1445294"/>
            <a:chExt cx="546881" cy="579529"/>
          </a:xfrm>
        </p:grpSpPr>
        <p:grpSp>
          <p:nvGrpSpPr>
            <p:cNvPr id="312" name="Group 311">
              <a:extLst>
                <a:ext uri="{FF2B5EF4-FFF2-40B4-BE49-F238E27FC236}">
                  <a16:creationId xmlns:a16="http://schemas.microsoft.com/office/drawing/2014/main" id="{85E77F24-EC83-DF39-5B36-A00EC72BAB3A}"/>
                </a:ext>
              </a:extLst>
            </p:cNvPr>
            <p:cNvGrpSpPr/>
            <p:nvPr/>
          </p:nvGrpSpPr>
          <p:grpSpPr>
            <a:xfrm>
              <a:off x="6941820" y="1491423"/>
              <a:ext cx="464588" cy="458442"/>
              <a:chOff x="7583339" y="928773"/>
              <a:chExt cx="464588" cy="458442"/>
            </a:xfrm>
          </p:grpSpPr>
          <p:sp>
            <p:nvSpPr>
              <p:cNvPr id="328" name="Rectangle 327">
                <a:extLst>
                  <a:ext uri="{FF2B5EF4-FFF2-40B4-BE49-F238E27FC236}">
                    <a16:creationId xmlns:a16="http://schemas.microsoft.com/office/drawing/2014/main" id="{F8F33A40-2202-A738-C779-EE7480CF6261}"/>
                  </a:ext>
                </a:extLst>
              </p:cNvPr>
              <p:cNvSpPr/>
              <p:nvPr/>
            </p:nvSpPr>
            <p:spPr>
              <a:xfrm>
                <a:off x="7590727" y="929113"/>
                <a:ext cx="457200" cy="45718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/>
              </a:p>
            </p:txBody>
          </p:sp>
          <p:cxnSp>
            <p:nvCxnSpPr>
              <p:cNvPr id="329" name="Straight Arrow Connector 328">
                <a:extLst>
                  <a:ext uri="{FF2B5EF4-FFF2-40B4-BE49-F238E27FC236}">
                    <a16:creationId xmlns:a16="http://schemas.microsoft.com/office/drawing/2014/main" id="{189EA86C-58DC-2196-750B-0A366863076E}"/>
                  </a:ext>
                </a:extLst>
              </p:cNvPr>
              <p:cNvCxnSpPr/>
              <p:nvPr/>
            </p:nvCxnSpPr>
            <p:spPr>
              <a:xfrm flipV="1">
                <a:off x="7586110" y="928773"/>
                <a:ext cx="0" cy="457200"/>
              </a:xfrm>
              <a:prstGeom prst="straightConnector1">
                <a:avLst/>
              </a:prstGeom>
              <a:ln>
                <a:headEnd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0" name="Straight Arrow Connector 329">
                <a:extLst>
                  <a:ext uri="{FF2B5EF4-FFF2-40B4-BE49-F238E27FC236}">
                    <a16:creationId xmlns:a16="http://schemas.microsoft.com/office/drawing/2014/main" id="{7BCF7EA8-1CD3-DDC2-646B-A4429EA433E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86109" y="1387215"/>
                <a:ext cx="457200" cy="0"/>
              </a:xfrm>
              <a:prstGeom prst="straightConnector1">
                <a:avLst/>
              </a:prstGeom>
              <a:ln>
                <a:headEnd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331" name="Group 330">
                <a:extLst>
                  <a:ext uri="{FF2B5EF4-FFF2-40B4-BE49-F238E27FC236}">
                    <a16:creationId xmlns:a16="http://schemas.microsoft.com/office/drawing/2014/main" id="{1DAE625B-6E69-D073-A855-2931C05FDFF6}"/>
                  </a:ext>
                </a:extLst>
              </p:cNvPr>
              <p:cNvGrpSpPr/>
              <p:nvPr/>
            </p:nvGrpSpPr>
            <p:grpSpPr>
              <a:xfrm flipV="1">
                <a:off x="7583339" y="1041967"/>
                <a:ext cx="405762" cy="266922"/>
                <a:chOff x="7477125" y="1041967"/>
                <a:chExt cx="445770" cy="266922"/>
              </a:xfrm>
            </p:grpSpPr>
            <p:sp>
              <p:nvSpPr>
                <p:cNvPr id="332" name="Freeform: Shape 1046">
                  <a:extLst>
                    <a:ext uri="{FF2B5EF4-FFF2-40B4-BE49-F238E27FC236}">
                      <a16:creationId xmlns:a16="http://schemas.microsoft.com/office/drawing/2014/main" id="{69986850-66F8-6380-CB33-A936553D2DE0}"/>
                    </a:ext>
                  </a:extLst>
                </p:cNvPr>
                <p:cNvSpPr/>
                <p:nvPr/>
              </p:nvSpPr>
              <p:spPr>
                <a:xfrm>
                  <a:off x="7477125" y="1041967"/>
                  <a:ext cx="365827" cy="266768"/>
                </a:xfrm>
                <a:custGeom>
                  <a:avLst/>
                  <a:gdLst>
                    <a:gd name="connsiteX0" fmla="*/ 0 w 365827"/>
                    <a:gd name="connsiteY0" fmla="*/ 156278 h 266768"/>
                    <a:gd name="connsiteX1" fmla="*/ 15240 w 365827"/>
                    <a:gd name="connsiteY1" fmla="*/ 148658 h 266768"/>
                    <a:gd name="connsiteX2" fmla="*/ 22860 w 365827"/>
                    <a:gd name="connsiteY2" fmla="*/ 150563 h 266768"/>
                    <a:gd name="connsiteX3" fmla="*/ 26670 w 365827"/>
                    <a:gd name="connsiteY3" fmla="*/ 156278 h 266768"/>
                    <a:gd name="connsiteX4" fmla="*/ 28575 w 365827"/>
                    <a:gd name="connsiteY4" fmla="*/ 163898 h 266768"/>
                    <a:gd name="connsiteX5" fmla="*/ 43815 w 365827"/>
                    <a:gd name="connsiteY5" fmla="*/ 161993 h 266768"/>
                    <a:gd name="connsiteX6" fmla="*/ 55245 w 365827"/>
                    <a:gd name="connsiteY6" fmla="*/ 154373 h 266768"/>
                    <a:gd name="connsiteX7" fmla="*/ 60960 w 365827"/>
                    <a:gd name="connsiteY7" fmla="*/ 142943 h 266768"/>
                    <a:gd name="connsiteX8" fmla="*/ 68580 w 365827"/>
                    <a:gd name="connsiteY8" fmla="*/ 125798 h 266768"/>
                    <a:gd name="connsiteX9" fmla="*/ 74295 w 365827"/>
                    <a:gd name="connsiteY9" fmla="*/ 106748 h 266768"/>
                    <a:gd name="connsiteX10" fmla="*/ 76200 w 365827"/>
                    <a:gd name="connsiteY10" fmla="*/ 101033 h 266768"/>
                    <a:gd name="connsiteX11" fmla="*/ 78105 w 365827"/>
                    <a:gd name="connsiteY11" fmla="*/ 95318 h 266768"/>
                    <a:gd name="connsiteX12" fmla="*/ 80010 w 365827"/>
                    <a:gd name="connsiteY12" fmla="*/ 47693 h 266768"/>
                    <a:gd name="connsiteX13" fmla="*/ 81915 w 365827"/>
                    <a:gd name="connsiteY13" fmla="*/ 41978 h 266768"/>
                    <a:gd name="connsiteX14" fmla="*/ 85725 w 365827"/>
                    <a:gd name="connsiteY14" fmla="*/ 26738 h 266768"/>
                    <a:gd name="connsiteX15" fmla="*/ 97155 w 365827"/>
                    <a:gd name="connsiteY15" fmla="*/ 3878 h 266768"/>
                    <a:gd name="connsiteX16" fmla="*/ 108585 w 365827"/>
                    <a:gd name="connsiteY16" fmla="*/ 68 h 266768"/>
                    <a:gd name="connsiteX17" fmla="*/ 121920 w 365827"/>
                    <a:gd name="connsiteY17" fmla="*/ 5783 h 266768"/>
                    <a:gd name="connsiteX18" fmla="*/ 125730 w 365827"/>
                    <a:gd name="connsiteY18" fmla="*/ 11498 h 266768"/>
                    <a:gd name="connsiteX19" fmla="*/ 137160 w 365827"/>
                    <a:gd name="connsiteY19" fmla="*/ 15308 h 266768"/>
                    <a:gd name="connsiteX20" fmla="*/ 154305 w 365827"/>
                    <a:gd name="connsiteY20" fmla="*/ 11498 h 266768"/>
                    <a:gd name="connsiteX21" fmla="*/ 163830 w 365827"/>
                    <a:gd name="connsiteY21" fmla="*/ 3878 h 266768"/>
                    <a:gd name="connsiteX22" fmla="*/ 180975 w 365827"/>
                    <a:gd name="connsiteY22" fmla="*/ 5783 h 266768"/>
                    <a:gd name="connsiteX23" fmla="*/ 186690 w 365827"/>
                    <a:gd name="connsiteY23" fmla="*/ 7688 h 266768"/>
                    <a:gd name="connsiteX24" fmla="*/ 201930 w 365827"/>
                    <a:gd name="connsiteY24" fmla="*/ 5783 h 266768"/>
                    <a:gd name="connsiteX25" fmla="*/ 207645 w 365827"/>
                    <a:gd name="connsiteY25" fmla="*/ 3878 h 266768"/>
                    <a:gd name="connsiteX26" fmla="*/ 213360 w 365827"/>
                    <a:gd name="connsiteY26" fmla="*/ 68 h 266768"/>
                    <a:gd name="connsiteX27" fmla="*/ 224790 w 365827"/>
                    <a:gd name="connsiteY27" fmla="*/ 1973 h 266768"/>
                    <a:gd name="connsiteX28" fmla="*/ 228600 w 365827"/>
                    <a:gd name="connsiteY28" fmla="*/ 7688 h 266768"/>
                    <a:gd name="connsiteX29" fmla="*/ 232410 w 365827"/>
                    <a:gd name="connsiteY29" fmla="*/ 19118 h 266768"/>
                    <a:gd name="connsiteX30" fmla="*/ 234315 w 365827"/>
                    <a:gd name="connsiteY30" fmla="*/ 24833 h 266768"/>
                    <a:gd name="connsiteX31" fmla="*/ 238125 w 365827"/>
                    <a:gd name="connsiteY31" fmla="*/ 40073 h 266768"/>
                    <a:gd name="connsiteX32" fmla="*/ 240030 w 365827"/>
                    <a:gd name="connsiteY32" fmla="*/ 61028 h 266768"/>
                    <a:gd name="connsiteX33" fmla="*/ 243840 w 365827"/>
                    <a:gd name="connsiteY33" fmla="*/ 83888 h 266768"/>
                    <a:gd name="connsiteX34" fmla="*/ 247650 w 365827"/>
                    <a:gd name="connsiteY34" fmla="*/ 108653 h 266768"/>
                    <a:gd name="connsiteX35" fmla="*/ 249555 w 365827"/>
                    <a:gd name="connsiteY35" fmla="*/ 129608 h 266768"/>
                    <a:gd name="connsiteX36" fmla="*/ 251460 w 365827"/>
                    <a:gd name="connsiteY36" fmla="*/ 135323 h 266768"/>
                    <a:gd name="connsiteX37" fmla="*/ 253365 w 365827"/>
                    <a:gd name="connsiteY37" fmla="*/ 160088 h 266768"/>
                    <a:gd name="connsiteX38" fmla="*/ 255270 w 365827"/>
                    <a:gd name="connsiteY38" fmla="*/ 165803 h 266768"/>
                    <a:gd name="connsiteX39" fmla="*/ 260985 w 365827"/>
                    <a:gd name="connsiteY39" fmla="*/ 167708 h 266768"/>
                    <a:gd name="connsiteX40" fmla="*/ 280035 w 365827"/>
                    <a:gd name="connsiteY40" fmla="*/ 163898 h 266768"/>
                    <a:gd name="connsiteX41" fmla="*/ 285750 w 365827"/>
                    <a:gd name="connsiteY41" fmla="*/ 158183 h 266768"/>
                    <a:gd name="connsiteX42" fmla="*/ 299085 w 365827"/>
                    <a:gd name="connsiteY42" fmla="*/ 161993 h 266768"/>
                    <a:gd name="connsiteX43" fmla="*/ 312420 w 365827"/>
                    <a:gd name="connsiteY43" fmla="*/ 160088 h 266768"/>
                    <a:gd name="connsiteX44" fmla="*/ 335280 w 365827"/>
                    <a:gd name="connsiteY44" fmla="*/ 160088 h 266768"/>
                    <a:gd name="connsiteX45" fmla="*/ 340995 w 365827"/>
                    <a:gd name="connsiteY45" fmla="*/ 171518 h 266768"/>
                    <a:gd name="connsiteX46" fmla="*/ 344805 w 365827"/>
                    <a:gd name="connsiteY46" fmla="*/ 177233 h 266768"/>
                    <a:gd name="connsiteX47" fmla="*/ 348615 w 365827"/>
                    <a:gd name="connsiteY47" fmla="*/ 188663 h 266768"/>
                    <a:gd name="connsiteX48" fmla="*/ 352425 w 365827"/>
                    <a:gd name="connsiteY48" fmla="*/ 200093 h 266768"/>
                    <a:gd name="connsiteX49" fmla="*/ 358140 w 365827"/>
                    <a:gd name="connsiteY49" fmla="*/ 217238 h 266768"/>
                    <a:gd name="connsiteX50" fmla="*/ 360045 w 365827"/>
                    <a:gd name="connsiteY50" fmla="*/ 222953 h 266768"/>
                    <a:gd name="connsiteX51" fmla="*/ 361950 w 365827"/>
                    <a:gd name="connsiteY51" fmla="*/ 228668 h 266768"/>
                    <a:gd name="connsiteX52" fmla="*/ 363855 w 365827"/>
                    <a:gd name="connsiteY52" fmla="*/ 247718 h 266768"/>
                    <a:gd name="connsiteX53" fmla="*/ 365760 w 365827"/>
                    <a:gd name="connsiteY53" fmla="*/ 266768 h 2667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</a:cxnLst>
                  <a:rect l="l" t="t" r="r" b="b"/>
                  <a:pathLst>
                    <a:path w="365827" h="266768">
                      <a:moveTo>
                        <a:pt x="0" y="156278"/>
                      </a:moveTo>
                      <a:cubicBezTo>
                        <a:pt x="1794" y="155202"/>
                        <a:pt x="11139" y="148658"/>
                        <a:pt x="15240" y="148658"/>
                      </a:cubicBezTo>
                      <a:cubicBezTo>
                        <a:pt x="17858" y="148658"/>
                        <a:pt x="20320" y="149928"/>
                        <a:pt x="22860" y="150563"/>
                      </a:cubicBezTo>
                      <a:cubicBezTo>
                        <a:pt x="24130" y="152468"/>
                        <a:pt x="25768" y="154174"/>
                        <a:pt x="26670" y="156278"/>
                      </a:cubicBezTo>
                      <a:cubicBezTo>
                        <a:pt x="27701" y="158684"/>
                        <a:pt x="26091" y="163070"/>
                        <a:pt x="28575" y="163898"/>
                      </a:cubicBezTo>
                      <a:cubicBezTo>
                        <a:pt x="33432" y="165517"/>
                        <a:pt x="38735" y="162628"/>
                        <a:pt x="43815" y="161993"/>
                      </a:cubicBezTo>
                      <a:cubicBezTo>
                        <a:pt x="47625" y="159453"/>
                        <a:pt x="53797" y="158717"/>
                        <a:pt x="55245" y="154373"/>
                      </a:cubicBezTo>
                      <a:cubicBezTo>
                        <a:pt x="62193" y="133530"/>
                        <a:pt x="51112" y="165100"/>
                        <a:pt x="60960" y="142943"/>
                      </a:cubicBezTo>
                      <a:cubicBezTo>
                        <a:pt x="70028" y="122540"/>
                        <a:pt x="59957" y="138732"/>
                        <a:pt x="68580" y="125798"/>
                      </a:cubicBezTo>
                      <a:cubicBezTo>
                        <a:pt x="71459" y="114282"/>
                        <a:pt x="69657" y="120662"/>
                        <a:pt x="74295" y="106748"/>
                      </a:cubicBezTo>
                      <a:lnTo>
                        <a:pt x="76200" y="101033"/>
                      </a:lnTo>
                      <a:lnTo>
                        <a:pt x="78105" y="95318"/>
                      </a:lnTo>
                      <a:cubicBezTo>
                        <a:pt x="78740" y="79443"/>
                        <a:pt x="78878" y="63540"/>
                        <a:pt x="80010" y="47693"/>
                      </a:cubicBezTo>
                      <a:cubicBezTo>
                        <a:pt x="80153" y="45690"/>
                        <a:pt x="81387" y="43915"/>
                        <a:pt x="81915" y="41978"/>
                      </a:cubicBezTo>
                      <a:cubicBezTo>
                        <a:pt x="83293" y="36926"/>
                        <a:pt x="84069" y="31706"/>
                        <a:pt x="85725" y="26738"/>
                      </a:cubicBezTo>
                      <a:cubicBezTo>
                        <a:pt x="87204" y="22300"/>
                        <a:pt x="91616" y="5724"/>
                        <a:pt x="97155" y="3878"/>
                      </a:cubicBezTo>
                      <a:lnTo>
                        <a:pt x="108585" y="68"/>
                      </a:lnTo>
                      <a:cubicBezTo>
                        <a:pt x="114414" y="1525"/>
                        <a:pt x="117535" y="1398"/>
                        <a:pt x="121920" y="5783"/>
                      </a:cubicBezTo>
                      <a:cubicBezTo>
                        <a:pt x="123539" y="7402"/>
                        <a:pt x="123788" y="10285"/>
                        <a:pt x="125730" y="11498"/>
                      </a:cubicBezTo>
                      <a:cubicBezTo>
                        <a:pt x="129136" y="13627"/>
                        <a:pt x="137160" y="15308"/>
                        <a:pt x="137160" y="15308"/>
                      </a:cubicBezTo>
                      <a:cubicBezTo>
                        <a:pt x="137277" y="15289"/>
                        <a:pt x="151837" y="13473"/>
                        <a:pt x="154305" y="11498"/>
                      </a:cubicBezTo>
                      <a:cubicBezTo>
                        <a:pt x="166615" y="1650"/>
                        <a:pt x="149465" y="8666"/>
                        <a:pt x="163830" y="3878"/>
                      </a:cubicBezTo>
                      <a:cubicBezTo>
                        <a:pt x="169545" y="4513"/>
                        <a:pt x="175303" y="4838"/>
                        <a:pt x="180975" y="5783"/>
                      </a:cubicBezTo>
                      <a:cubicBezTo>
                        <a:pt x="182956" y="6113"/>
                        <a:pt x="184682" y="7688"/>
                        <a:pt x="186690" y="7688"/>
                      </a:cubicBezTo>
                      <a:cubicBezTo>
                        <a:pt x="191810" y="7688"/>
                        <a:pt x="196850" y="6418"/>
                        <a:pt x="201930" y="5783"/>
                      </a:cubicBezTo>
                      <a:cubicBezTo>
                        <a:pt x="203835" y="5148"/>
                        <a:pt x="205849" y="4776"/>
                        <a:pt x="207645" y="3878"/>
                      </a:cubicBezTo>
                      <a:cubicBezTo>
                        <a:pt x="209693" y="2854"/>
                        <a:pt x="211084" y="321"/>
                        <a:pt x="213360" y="68"/>
                      </a:cubicBezTo>
                      <a:cubicBezTo>
                        <a:pt x="217199" y="-359"/>
                        <a:pt x="220980" y="1338"/>
                        <a:pt x="224790" y="1973"/>
                      </a:cubicBezTo>
                      <a:cubicBezTo>
                        <a:pt x="226060" y="3878"/>
                        <a:pt x="227670" y="5596"/>
                        <a:pt x="228600" y="7688"/>
                      </a:cubicBezTo>
                      <a:cubicBezTo>
                        <a:pt x="230231" y="11358"/>
                        <a:pt x="231140" y="15308"/>
                        <a:pt x="232410" y="19118"/>
                      </a:cubicBezTo>
                      <a:cubicBezTo>
                        <a:pt x="233045" y="21023"/>
                        <a:pt x="233828" y="22885"/>
                        <a:pt x="234315" y="24833"/>
                      </a:cubicBezTo>
                      <a:lnTo>
                        <a:pt x="238125" y="40073"/>
                      </a:lnTo>
                      <a:cubicBezTo>
                        <a:pt x="238760" y="47058"/>
                        <a:pt x="239123" y="54073"/>
                        <a:pt x="240030" y="61028"/>
                      </a:cubicBezTo>
                      <a:cubicBezTo>
                        <a:pt x="241029" y="68688"/>
                        <a:pt x="243071" y="76201"/>
                        <a:pt x="243840" y="83888"/>
                      </a:cubicBezTo>
                      <a:cubicBezTo>
                        <a:pt x="245945" y="104936"/>
                        <a:pt x="243727" y="96884"/>
                        <a:pt x="247650" y="108653"/>
                      </a:cubicBezTo>
                      <a:cubicBezTo>
                        <a:pt x="248285" y="115638"/>
                        <a:pt x="248563" y="122665"/>
                        <a:pt x="249555" y="129608"/>
                      </a:cubicBezTo>
                      <a:cubicBezTo>
                        <a:pt x="249839" y="131596"/>
                        <a:pt x="251211" y="133330"/>
                        <a:pt x="251460" y="135323"/>
                      </a:cubicBezTo>
                      <a:cubicBezTo>
                        <a:pt x="252487" y="143538"/>
                        <a:pt x="252338" y="151873"/>
                        <a:pt x="253365" y="160088"/>
                      </a:cubicBezTo>
                      <a:cubicBezTo>
                        <a:pt x="253614" y="162081"/>
                        <a:pt x="253850" y="164383"/>
                        <a:pt x="255270" y="165803"/>
                      </a:cubicBezTo>
                      <a:cubicBezTo>
                        <a:pt x="256690" y="167223"/>
                        <a:pt x="259080" y="167073"/>
                        <a:pt x="260985" y="167708"/>
                      </a:cubicBezTo>
                      <a:cubicBezTo>
                        <a:pt x="262114" y="167547"/>
                        <a:pt x="276408" y="166316"/>
                        <a:pt x="280035" y="163898"/>
                      </a:cubicBezTo>
                      <a:cubicBezTo>
                        <a:pt x="282277" y="162404"/>
                        <a:pt x="283845" y="160088"/>
                        <a:pt x="285750" y="158183"/>
                      </a:cubicBezTo>
                      <a:cubicBezTo>
                        <a:pt x="288445" y="159081"/>
                        <a:pt x="296693" y="161993"/>
                        <a:pt x="299085" y="161993"/>
                      </a:cubicBezTo>
                      <a:cubicBezTo>
                        <a:pt x="303575" y="161993"/>
                        <a:pt x="307975" y="160723"/>
                        <a:pt x="312420" y="160088"/>
                      </a:cubicBezTo>
                      <a:cubicBezTo>
                        <a:pt x="321168" y="157172"/>
                        <a:pt x="323074" y="155650"/>
                        <a:pt x="335280" y="160088"/>
                      </a:cubicBezTo>
                      <a:cubicBezTo>
                        <a:pt x="338616" y="161301"/>
                        <a:pt x="339758" y="169045"/>
                        <a:pt x="340995" y="171518"/>
                      </a:cubicBezTo>
                      <a:cubicBezTo>
                        <a:pt x="342019" y="173566"/>
                        <a:pt x="343875" y="175141"/>
                        <a:pt x="344805" y="177233"/>
                      </a:cubicBezTo>
                      <a:cubicBezTo>
                        <a:pt x="346436" y="180903"/>
                        <a:pt x="347345" y="184853"/>
                        <a:pt x="348615" y="188663"/>
                      </a:cubicBezTo>
                      <a:lnTo>
                        <a:pt x="352425" y="200093"/>
                      </a:lnTo>
                      <a:lnTo>
                        <a:pt x="358140" y="217238"/>
                      </a:lnTo>
                      <a:lnTo>
                        <a:pt x="360045" y="222953"/>
                      </a:lnTo>
                      <a:lnTo>
                        <a:pt x="361950" y="228668"/>
                      </a:lnTo>
                      <a:cubicBezTo>
                        <a:pt x="362585" y="235018"/>
                        <a:pt x="363012" y="241392"/>
                        <a:pt x="363855" y="247718"/>
                      </a:cubicBezTo>
                      <a:cubicBezTo>
                        <a:pt x="366383" y="266676"/>
                        <a:pt x="365760" y="247809"/>
                        <a:pt x="365760" y="266768"/>
                      </a:cubicBezTo>
                    </a:path>
                  </a:pathLst>
                </a:custGeom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/>
                </a:p>
              </p:txBody>
            </p:sp>
            <p:sp>
              <p:nvSpPr>
                <p:cNvPr id="333" name="Freeform: Shape 1047">
                  <a:extLst>
                    <a:ext uri="{FF2B5EF4-FFF2-40B4-BE49-F238E27FC236}">
                      <a16:creationId xmlns:a16="http://schemas.microsoft.com/office/drawing/2014/main" id="{6D151383-3AEA-2795-67CB-57F9B8CC2049}"/>
                    </a:ext>
                  </a:extLst>
                </p:cNvPr>
                <p:cNvSpPr/>
                <p:nvPr/>
              </p:nvSpPr>
              <p:spPr>
                <a:xfrm>
                  <a:off x="7842885" y="1291590"/>
                  <a:ext cx="80010" cy="17299"/>
                </a:xfrm>
                <a:custGeom>
                  <a:avLst/>
                  <a:gdLst>
                    <a:gd name="connsiteX0" fmla="*/ 0 w 80010"/>
                    <a:gd name="connsiteY0" fmla="*/ 7620 h 17299"/>
                    <a:gd name="connsiteX1" fmla="*/ 3810 w 80010"/>
                    <a:gd name="connsiteY1" fmla="*/ 17145 h 17299"/>
                    <a:gd name="connsiteX2" fmla="*/ 19050 w 80010"/>
                    <a:gd name="connsiteY2" fmla="*/ 13335 h 17299"/>
                    <a:gd name="connsiteX3" fmla="*/ 20955 w 80010"/>
                    <a:gd name="connsiteY3" fmla="*/ 7620 h 17299"/>
                    <a:gd name="connsiteX4" fmla="*/ 32385 w 80010"/>
                    <a:gd name="connsiteY4" fmla="*/ 0 h 17299"/>
                    <a:gd name="connsiteX5" fmla="*/ 47625 w 80010"/>
                    <a:gd name="connsiteY5" fmla="*/ 1905 h 17299"/>
                    <a:gd name="connsiteX6" fmla="*/ 57150 w 80010"/>
                    <a:gd name="connsiteY6" fmla="*/ 11430 h 17299"/>
                    <a:gd name="connsiteX7" fmla="*/ 80010 w 80010"/>
                    <a:gd name="connsiteY7" fmla="*/ 15240 h 17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0010" h="17299">
                      <a:moveTo>
                        <a:pt x="0" y="7620"/>
                      </a:moveTo>
                      <a:cubicBezTo>
                        <a:pt x="1270" y="10795"/>
                        <a:pt x="841" y="15448"/>
                        <a:pt x="3810" y="17145"/>
                      </a:cubicBezTo>
                      <a:cubicBezTo>
                        <a:pt x="5504" y="18113"/>
                        <a:pt x="16341" y="14238"/>
                        <a:pt x="19050" y="13335"/>
                      </a:cubicBezTo>
                      <a:cubicBezTo>
                        <a:pt x="19685" y="11430"/>
                        <a:pt x="19535" y="9040"/>
                        <a:pt x="20955" y="7620"/>
                      </a:cubicBezTo>
                      <a:cubicBezTo>
                        <a:pt x="24193" y="4382"/>
                        <a:pt x="32385" y="0"/>
                        <a:pt x="32385" y="0"/>
                      </a:cubicBezTo>
                      <a:cubicBezTo>
                        <a:pt x="37465" y="635"/>
                        <a:pt x="42686" y="558"/>
                        <a:pt x="47625" y="1905"/>
                      </a:cubicBezTo>
                      <a:cubicBezTo>
                        <a:pt x="59342" y="5100"/>
                        <a:pt x="47973" y="5695"/>
                        <a:pt x="57150" y="11430"/>
                      </a:cubicBezTo>
                      <a:cubicBezTo>
                        <a:pt x="65174" y="16445"/>
                        <a:pt x="71224" y="15240"/>
                        <a:pt x="80010" y="15240"/>
                      </a:cubicBezTo>
                    </a:path>
                  </a:pathLst>
                </a:custGeom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/>
                </a:p>
              </p:txBody>
            </p:sp>
          </p:grpSp>
        </p:grpSp>
        <p:grpSp>
          <p:nvGrpSpPr>
            <p:cNvPr id="313" name="Group 312">
              <a:extLst>
                <a:ext uri="{FF2B5EF4-FFF2-40B4-BE49-F238E27FC236}">
                  <a16:creationId xmlns:a16="http://schemas.microsoft.com/office/drawing/2014/main" id="{859BB6AD-2B3A-1045-666B-C34B060588BD}"/>
                </a:ext>
              </a:extLst>
            </p:cNvPr>
            <p:cNvGrpSpPr/>
            <p:nvPr/>
          </p:nvGrpSpPr>
          <p:grpSpPr>
            <a:xfrm>
              <a:off x="6982967" y="1528902"/>
              <a:ext cx="464588" cy="458442"/>
              <a:chOff x="7583339" y="928773"/>
              <a:chExt cx="464588" cy="458442"/>
            </a:xfrm>
          </p:grpSpPr>
          <p:sp>
            <p:nvSpPr>
              <p:cNvPr id="322" name="Rectangle 321">
                <a:extLst>
                  <a:ext uri="{FF2B5EF4-FFF2-40B4-BE49-F238E27FC236}">
                    <a16:creationId xmlns:a16="http://schemas.microsoft.com/office/drawing/2014/main" id="{F5D94EAA-69EF-5071-B152-149C14B6BCBD}"/>
                  </a:ext>
                </a:extLst>
              </p:cNvPr>
              <p:cNvSpPr/>
              <p:nvPr/>
            </p:nvSpPr>
            <p:spPr>
              <a:xfrm>
                <a:off x="7590727" y="929113"/>
                <a:ext cx="457200" cy="45718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/>
              </a:p>
            </p:txBody>
          </p:sp>
          <p:cxnSp>
            <p:nvCxnSpPr>
              <p:cNvPr id="323" name="Straight Arrow Connector 322">
                <a:extLst>
                  <a:ext uri="{FF2B5EF4-FFF2-40B4-BE49-F238E27FC236}">
                    <a16:creationId xmlns:a16="http://schemas.microsoft.com/office/drawing/2014/main" id="{C1C7BDEA-B357-6B56-C34D-C0BA6F08428C}"/>
                  </a:ext>
                </a:extLst>
              </p:cNvPr>
              <p:cNvCxnSpPr/>
              <p:nvPr/>
            </p:nvCxnSpPr>
            <p:spPr>
              <a:xfrm flipV="1">
                <a:off x="7586110" y="928773"/>
                <a:ext cx="0" cy="457200"/>
              </a:xfrm>
              <a:prstGeom prst="straightConnector1">
                <a:avLst/>
              </a:prstGeom>
              <a:ln>
                <a:headEnd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4" name="Straight Arrow Connector 323">
                <a:extLst>
                  <a:ext uri="{FF2B5EF4-FFF2-40B4-BE49-F238E27FC236}">
                    <a16:creationId xmlns:a16="http://schemas.microsoft.com/office/drawing/2014/main" id="{17471A52-F205-0472-9171-438AC17906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86109" y="1387215"/>
                <a:ext cx="457200" cy="0"/>
              </a:xfrm>
              <a:prstGeom prst="straightConnector1">
                <a:avLst/>
              </a:prstGeom>
              <a:ln>
                <a:headEnd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325" name="Group 324">
                <a:extLst>
                  <a:ext uri="{FF2B5EF4-FFF2-40B4-BE49-F238E27FC236}">
                    <a16:creationId xmlns:a16="http://schemas.microsoft.com/office/drawing/2014/main" id="{F4C2BD5C-6C03-8ED6-9B1F-C2A585CA99C0}"/>
                  </a:ext>
                </a:extLst>
              </p:cNvPr>
              <p:cNvGrpSpPr/>
              <p:nvPr/>
            </p:nvGrpSpPr>
            <p:grpSpPr>
              <a:xfrm flipV="1">
                <a:off x="7583339" y="1041967"/>
                <a:ext cx="405762" cy="266922"/>
                <a:chOff x="7477125" y="1041967"/>
                <a:chExt cx="445770" cy="266922"/>
              </a:xfrm>
            </p:grpSpPr>
            <p:sp>
              <p:nvSpPr>
                <p:cNvPr id="326" name="Freeform: Shape 1040">
                  <a:extLst>
                    <a:ext uri="{FF2B5EF4-FFF2-40B4-BE49-F238E27FC236}">
                      <a16:creationId xmlns:a16="http://schemas.microsoft.com/office/drawing/2014/main" id="{6AF41273-81EF-7FBD-111C-90EBD590BE79}"/>
                    </a:ext>
                  </a:extLst>
                </p:cNvPr>
                <p:cNvSpPr/>
                <p:nvPr/>
              </p:nvSpPr>
              <p:spPr>
                <a:xfrm>
                  <a:off x="7477125" y="1041967"/>
                  <a:ext cx="365827" cy="266768"/>
                </a:xfrm>
                <a:custGeom>
                  <a:avLst/>
                  <a:gdLst>
                    <a:gd name="connsiteX0" fmla="*/ 0 w 365827"/>
                    <a:gd name="connsiteY0" fmla="*/ 156278 h 266768"/>
                    <a:gd name="connsiteX1" fmla="*/ 15240 w 365827"/>
                    <a:gd name="connsiteY1" fmla="*/ 148658 h 266768"/>
                    <a:gd name="connsiteX2" fmla="*/ 22860 w 365827"/>
                    <a:gd name="connsiteY2" fmla="*/ 150563 h 266768"/>
                    <a:gd name="connsiteX3" fmla="*/ 26670 w 365827"/>
                    <a:gd name="connsiteY3" fmla="*/ 156278 h 266768"/>
                    <a:gd name="connsiteX4" fmla="*/ 28575 w 365827"/>
                    <a:gd name="connsiteY4" fmla="*/ 163898 h 266768"/>
                    <a:gd name="connsiteX5" fmla="*/ 43815 w 365827"/>
                    <a:gd name="connsiteY5" fmla="*/ 161993 h 266768"/>
                    <a:gd name="connsiteX6" fmla="*/ 55245 w 365827"/>
                    <a:gd name="connsiteY6" fmla="*/ 154373 h 266768"/>
                    <a:gd name="connsiteX7" fmla="*/ 60960 w 365827"/>
                    <a:gd name="connsiteY7" fmla="*/ 142943 h 266768"/>
                    <a:gd name="connsiteX8" fmla="*/ 68580 w 365827"/>
                    <a:gd name="connsiteY8" fmla="*/ 125798 h 266768"/>
                    <a:gd name="connsiteX9" fmla="*/ 74295 w 365827"/>
                    <a:gd name="connsiteY9" fmla="*/ 106748 h 266768"/>
                    <a:gd name="connsiteX10" fmla="*/ 76200 w 365827"/>
                    <a:gd name="connsiteY10" fmla="*/ 101033 h 266768"/>
                    <a:gd name="connsiteX11" fmla="*/ 78105 w 365827"/>
                    <a:gd name="connsiteY11" fmla="*/ 95318 h 266768"/>
                    <a:gd name="connsiteX12" fmla="*/ 80010 w 365827"/>
                    <a:gd name="connsiteY12" fmla="*/ 47693 h 266768"/>
                    <a:gd name="connsiteX13" fmla="*/ 81915 w 365827"/>
                    <a:gd name="connsiteY13" fmla="*/ 41978 h 266768"/>
                    <a:gd name="connsiteX14" fmla="*/ 85725 w 365827"/>
                    <a:gd name="connsiteY14" fmla="*/ 26738 h 266768"/>
                    <a:gd name="connsiteX15" fmla="*/ 97155 w 365827"/>
                    <a:gd name="connsiteY15" fmla="*/ 3878 h 266768"/>
                    <a:gd name="connsiteX16" fmla="*/ 108585 w 365827"/>
                    <a:gd name="connsiteY16" fmla="*/ 68 h 266768"/>
                    <a:gd name="connsiteX17" fmla="*/ 121920 w 365827"/>
                    <a:gd name="connsiteY17" fmla="*/ 5783 h 266768"/>
                    <a:gd name="connsiteX18" fmla="*/ 125730 w 365827"/>
                    <a:gd name="connsiteY18" fmla="*/ 11498 h 266768"/>
                    <a:gd name="connsiteX19" fmla="*/ 137160 w 365827"/>
                    <a:gd name="connsiteY19" fmla="*/ 15308 h 266768"/>
                    <a:gd name="connsiteX20" fmla="*/ 154305 w 365827"/>
                    <a:gd name="connsiteY20" fmla="*/ 11498 h 266768"/>
                    <a:gd name="connsiteX21" fmla="*/ 163830 w 365827"/>
                    <a:gd name="connsiteY21" fmla="*/ 3878 h 266768"/>
                    <a:gd name="connsiteX22" fmla="*/ 180975 w 365827"/>
                    <a:gd name="connsiteY22" fmla="*/ 5783 h 266768"/>
                    <a:gd name="connsiteX23" fmla="*/ 186690 w 365827"/>
                    <a:gd name="connsiteY23" fmla="*/ 7688 h 266768"/>
                    <a:gd name="connsiteX24" fmla="*/ 201930 w 365827"/>
                    <a:gd name="connsiteY24" fmla="*/ 5783 h 266768"/>
                    <a:gd name="connsiteX25" fmla="*/ 207645 w 365827"/>
                    <a:gd name="connsiteY25" fmla="*/ 3878 h 266768"/>
                    <a:gd name="connsiteX26" fmla="*/ 213360 w 365827"/>
                    <a:gd name="connsiteY26" fmla="*/ 68 h 266768"/>
                    <a:gd name="connsiteX27" fmla="*/ 224790 w 365827"/>
                    <a:gd name="connsiteY27" fmla="*/ 1973 h 266768"/>
                    <a:gd name="connsiteX28" fmla="*/ 228600 w 365827"/>
                    <a:gd name="connsiteY28" fmla="*/ 7688 h 266768"/>
                    <a:gd name="connsiteX29" fmla="*/ 232410 w 365827"/>
                    <a:gd name="connsiteY29" fmla="*/ 19118 h 266768"/>
                    <a:gd name="connsiteX30" fmla="*/ 234315 w 365827"/>
                    <a:gd name="connsiteY30" fmla="*/ 24833 h 266768"/>
                    <a:gd name="connsiteX31" fmla="*/ 238125 w 365827"/>
                    <a:gd name="connsiteY31" fmla="*/ 40073 h 266768"/>
                    <a:gd name="connsiteX32" fmla="*/ 240030 w 365827"/>
                    <a:gd name="connsiteY32" fmla="*/ 61028 h 266768"/>
                    <a:gd name="connsiteX33" fmla="*/ 243840 w 365827"/>
                    <a:gd name="connsiteY33" fmla="*/ 83888 h 266768"/>
                    <a:gd name="connsiteX34" fmla="*/ 247650 w 365827"/>
                    <a:gd name="connsiteY34" fmla="*/ 108653 h 266768"/>
                    <a:gd name="connsiteX35" fmla="*/ 249555 w 365827"/>
                    <a:gd name="connsiteY35" fmla="*/ 129608 h 266768"/>
                    <a:gd name="connsiteX36" fmla="*/ 251460 w 365827"/>
                    <a:gd name="connsiteY36" fmla="*/ 135323 h 266768"/>
                    <a:gd name="connsiteX37" fmla="*/ 253365 w 365827"/>
                    <a:gd name="connsiteY37" fmla="*/ 160088 h 266768"/>
                    <a:gd name="connsiteX38" fmla="*/ 255270 w 365827"/>
                    <a:gd name="connsiteY38" fmla="*/ 165803 h 266768"/>
                    <a:gd name="connsiteX39" fmla="*/ 260985 w 365827"/>
                    <a:gd name="connsiteY39" fmla="*/ 167708 h 266768"/>
                    <a:gd name="connsiteX40" fmla="*/ 280035 w 365827"/>
                    <a:gd name="connsiteY40" fmla="*/ 163898 h 266768"/>
                    <a:gd name="connsiteX41" fmla="*/ 285750 w 365827"/>
                    <a:gd name="connsiteY41" fmla="*/ 158183 h 266768"/>
                    <a:gd name="connsiteX42" fmla="*/ 299085 w 365827"/>
                    <a:gd name="connsiteY42" fmla="*/ 161993 h 266768"/>
                    <a:gd name="connsiteX43" fmla="*/ 312420 w 365827"/>
                    <a:gd name="connsiteY43" fmla="*/ 160088 h 266768"/>
                    <a:gd name="connsiteX44" fmla="*/ 335280 w 365827"/>
                    <a:gd name="connsiteY44" fmla="*/ 160088 h 266768"/>
                    <a:gd name="connsiteX45" fmla="*/ 340995 w 365827"/>
                    <a:gd name="connsiteY45" fmla="*/ 171518 h 266768"/>
                    <a:gd name="connsiteX46" fmla="*/ 344805 w 365827"/>
                    <a:gd name="connsiteY46" fmla="*/ 177233 h 266768"/>
                    <a:gd name="connsiteX47" fmla="*/ 348615 w 365827"/>
                    <a:gd name="connsiteY47" fmla="*/ 188663 h 266768"/>
                    <a:gd name="connsiteX48" fmla="*/ 352425 w 365827"/>
                    <a:gd name="connsiteY48" fmla="*/ 200093 h 266768"/>
                    <a:gd name="connsiteX49" fmla="*/ 358140 w 365827"/>
                    <a:gd name="connsiteY49" fmla="*/ 217238 h 266768"/>
                    <a:gd name="connsiteX50" fmla="*/ 360045 w 365827"/>
                    <a:gd name="connsiteY50" fmla="*/ 222953 h 266768"/>
                    <a:gd name="connsiteX51" fmla="*/ 361950 w 365827"/>
                    <a:gd name="connsiteY51" fmla="*/ 228668 h 266768"/>
                    <a:gd name="connsiteX52" fmla="*/ 363855 w 365827"/>
                    <a:gd name="connsiteY52" fmla="*/ 247718 h 266768"/>
                    <a:gd name="connsiteX53" fmla="*/ 365760 w 365827"/>
                    <a:gd name="connsiteY53" fmla="*/ 266768 h 2667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</a:cxnLst>
                  <a:rect l="l" t="t" r="r" b="b"/>
                  <a:pathLst>
                    <a:path w="365827" h="266768">
                      <a:moveTo>
                        <a:pt x="0" y="156278"/>
                      </a:moveTo>
                      <a:cubicBezTo>
                        <a:pt x="1794" y="155202"/>
                        <a:pt x="11139" y="148658"/>
                        <a:pt x="15240" y="148658"/>
                      </a:cubicBezTo>
                      <a:cubicBezTo>
                        <a:pt x="17858" y="148658"/>
                        <a:pt x="20320" y="149928"/>
                        <a:pt x="22860" y="150563"/>
                      </a:cubicBezTo>
                      <a:cubicBezTo>
                        <a:pt x="24130" y="152468"/>
                        <a:pt x="25768" y="154174"/>
                        <a:pt x="26670" y="156278"/>
                      </a:cubicBezTo>
                      <a:cubicBezTo>
                        <a:pt x="27701" y="158684"/>
                        <a:pt x="26091" y="163070"/>
                        <a:pt x="28575" y="163898"/>
                      </a:cubicBezTo>
                      <a:cubicBezTo>
                        <a:pt x="33432" y="165517"/>
                        <a:pt x="38735" y="162628"/>
                        <a:pt x="43815" y="161993"/>
                      </a:cubicBezTo>
                      <a:cubicBezTo>
                        <a:pt x="47625" y="159453"/>
                        <a:pt x="53797" y="158717"/>
                        <a:pt x="55245" y="154373"/>
                      </a:cubicBezTo>
                      <a:cubicBezTo>
                        <a:pt x="62193" y="133530"/>
                        <a:pt x="51112" y="165100"/>
                        <a:pt x="60960" y="142943"/>
                      </a:cubicBezTo>
                      <a:cubicBezTo>
                        <a:pt x="70028" y="122540"/>
                        <a:pt x="59957" y="138732"/>
                        <a:pt x="68580" y="125798"/>
                      </a:cubicBezTo>
                      <a:cubicBezTo>
                        <a:pt x="71459" y="114282"/>
                        <a:pt x="69657" y="120662"/>
                        <a:pt x="74295" y="106748"/>
                      </a:cubicBezTo>
                      <a:lnTo>
                        <a:pt x="76200" y="101033"/>
                      </a:lnTo>
                      <a:lnTo>
                        <a:pt x="78105" y="95318"/>
                      </a:lnTo>
                      <a:cubicBezTo>
                        <a:pt x="78740" y="79443"/>
                        <a:pt x="78878" y="63540"/>
                        <a:pt x="80010" y="47693"/>
                      </a:cubicBezTo>
                      <a:cubicBezTo>
                        <a:pt x="80153" y="45690"/>
                        <a:pt x="81387" y="43915"/>
                        <a:pt x="81915" y="41978"/>
                      </a:cubicBezTo>
                      <a:cubicBezTo>
                        <a:pt x="83293" y="36926"/>
                        <a:pt x="84069" y="31706"/>
                        <a:pt x="85725" y="26738"/>
                      </a:cubicBezTo>
                      <a:cubicBezTo>
                        <a:pt x="87204" y="22300"/>
                        <a:pt x="91616" y="5724"/>
                        <a:pt x="97155" y="3878"/>
                      </a:cubicBezTo>
                      <a:lnTo>
                        <a:pt x="108585" y="68"/>
                      </a:lnTo>
                      <a:cubicBezTo>
                        <a:pt x="114414" y="1525"/>
                        <a:pt x="117535" y="1398"/>
                        <a:pt x="121920" y="5783"/>
                      </a:cubicBezTo>
                      <a:cubicBezTo>
                        <a:pt x="123539" y="7402"/>
                        <a:pt x="123788" y="10285"/>
                        <a:pt x="125730" y="11498"/>
                      </a:cubicBezTo>
                      <a:cubicBezTo>
                        <a:pt x="129136" y="13627"/>
                        <a:pt x="137160" y="15308"/>
                        <a:pt x="137160" y="15308"/>
                      </a:cubicBezTo>
                      <a:cubicBezTo>
                        <a:pt x="137277" y="15289"/>
                        <a:pt x="151837" y="13473"/>
                        <a:pt x="154305" y="11498"/>
                      </a:cubicBezTo>
                      <a:cubicBezTo>
                        <a:pt x="166615" y="1650"/>
                        <a:pt x="149465" y="8666"/>
                        <a:pt x="163830" y="3878"/>
                      </a:cubicBezTo>
                      <a:cubicBezTo>
                        <a:pt x="169545" y="4513"/>
                        <a:pt x="175303" y="4838"/>
                        <a:pt x="180975" y="5783"/>
                      </a:cubicBezTo>
                      <a:cubicBezTo>
                        <a:pt x="182956" y="6113"/>
                        <a:pt x="184682" y="7688"/>
                        <a:pt x="186690" y="7688"/>
                      </a:cubicBezTo>
                      <a:cubicBezTo>
                        <a:pt x="191810" y="7688"/>
                        <a:pt x="196850" y="6418"/>
                        <a:pt x="201930" y="5783"/>
                      </a:cubicBezTo>
                      <a:cubicBezTo>
                        <a:pt x="203835" y="5148"/>
                        <a:pt x="205849" y="4776"/>
                        <a:pt x="207645" y="3878"/>
                      </a:cubicBezTo>
                      <a:cubicBezTo>
                        <a:pt x="209693" y="2854"/>
                        <a:pt x="211084" y="321"/>
                        <a:pt x="213360" y="68"/>
                      </a:cubicBezTo>
                      <a:cubicBezTo>
                        <a:pt x="217199" y="-359"/>
                        <a:pt x="220980" y="1338"/>
                        <a:pt x="224790" y="1973"/>
                      </a:cubicBezTo>
                      <a:cubicBezTo>
                        <a:pt x="226060" y="3878"/>
                        <a:pt x="227670" y="5596"/>
                        <a:pt x="228600" y="7688"/>
                      </a:cubicBezTo>
                      <a:cubicBezTo>
                        <a:pt x="230231" y="11358"/>
                        <a:pt x="231140" y="15308"/>
                        <a:pt x="232410" y="19118"/>
                      </a:cubicBezTo>
                      <a:cubicBezTo>
                        <a:pt x="233045" y="21023"/>
                        <a:pt x="233828" y="22885"/>
                        <a:pt x="234315" y="24833"/>
                      </a:cubicBezTo>
                      <a:lnTo>
                        <a:pt x="238125" y="40073"/>
                      </a:lnTo>
                      <a:cubicBezTo>
                        <a:pt x="238760" y="47058"/>
                        <a:pt x="239123" y="54073"/>
                        <a:pt x="240030" y="61028"/>
                      </a:cubicBezTo>
                      <a:cubicBezTo>
                        <a:pt x="241029" y="68688"/>
                        <a:pt x="243071" y="76201"/>
                        <a:pt x="243840" y="83888"/>
                      </a:cubicBezTo>
                      <a:cubicBezTo>
                        <a:pt x="245945" y="104936"/>
                        <a:pt x="243727" y="96884"/>
                        <a:pt x="247650" y="108653"/>
                      </a:cubicBezTo>
                      <a:cubicBezTo>
                        <a:pt x="248285" y="115638"/>
                        <a:pt x="248563" y="122665"/>
                        <a:pt x="249555" y="129608"/>
                      </a:cubicBezTo>
                      <a:cubicBezTo>
                        <a:pt x="249839" y="131596"/>
                        <a:pt x="251211" y="133330"/>
                        <a:pt x="251460" y="135323"/>
                      </a:cubicBezTo>
                      <a:cubicBezTo>
                        <a:pt x="252487" y="143538"/>
                        <a:pt x="252338" y="151873"/>
                        <a:pt x="253365" y="160088"/>
                      </a:cubicBezTo>
                      <a:cubicBezTo>
                        <a:pt x="253614" y="162081"/>
                        <a:pt x="253850" y="164383"/>
                        <a:pt x="255270" y="165803"/>
                      </a:cubicBezTo>
                      <a:cubicBezTo>
                        <a:pt x="256690" y="167223"/>
                        <a:pt x="259080" y="167073"/>
                        <a:pt x="260985" y="167708"/>
                      </a:cubicBezTo>
                      <a:cubicBezTo>
                        <a:pt x="262114" y="167547"/>
                        <a:pt x="276408" y="166316"/>
                        <a:pt x="280035" y="163898"/>
                      </a:cubicBezTo>
                      <a:cubicBezTo>
                        <a:pt x="282277" y="162404"/>
                        <a:pt x="283845" y="160088"/>
                        <a:pt x="285750" y="158183"/>
                      </a:cubicBezTo>
                      <a:cubicBezTo>
                        <a:pt x="288445" y="159081"/>
                        <a:pt x="296693" y="161993"/>
                        <a:pt x="299085" y="161993"/>
                      </a:cubicBezTo>
                      <a:cubicBezTo>
                        <a:pt x="303575" y="161993"/>
                        <a:pt x="307975" y="160723"/>
                        <a:pt x="312420" y="160088"/>
                      </a:cubicBezTo>
                      <a:cubicBezTo>
                        <a:pt x="321168" y="157172"/>
                        <a:pt x="323074" y="155650"/>
                        <a:pt x="335280" y="160088"/>
                      </a:cubicBezTo>
                      <a:cubicBezTo>
                        <a:pt x="338616" y="161301"/>
                        <a:pt x="339758" y="169045"/>
                        <a:pt x="340995" y="171518"/>
                      </a:cubicBezTo>
                      <a:cubicBezTo>
                        <a:pt x="342019" y="173566"/>
                        <a:pt x="343875" y="175141"/>
                        <a:pt x="344805" y="177233"/>
                      </a:cubicBezTo>
                      <a:cubicBezTo>
                        <a:pt x="346436" y="180903"/>
                        <a:pt x="347345" y="184853"/>
                        <a:pt x="348615" y="188663"/>
                      </a:cubicBezTo>
                      <a:lnTo>
                        <a:pt x="352425" y="200093"/>
                      </a:lnTo>
                      <a:lnTo>
                        <a:pt x="358140" y="217238"/>
                      </a:lnTo>
                      <a:lnTo>
                        <a:pt x="360045" y="222953"/>
                      </a:lnTo>
                      <a:lnTo>
                        <a:pt x="361950" y="228668"/>
                      </a:lnTo>
                      <a:cubicBezTo>
                        <a:pt x="362585" y="235018"/>
                        <a:pt x="363012" y="241392"/>
                        <a:pt x="363855" y="247718"/>
                      </a:cubicBezTo>
                      <a:cubicBezTo>
                        <a:pt x="366383" y="266676"/>
                        <a:pt x="365760" y="247809"/>
                        <a:pt x="365760" y="266768"/>
                      </a:cubicBezTo>
                    </a:path>
                  </a:pathLst>
                </a:custGeom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/>
                </a:p>
              </p:txBody>
            </p:sp>
            <p:sp>
              <p:nvSpPr>
                <p:cNvPr id="327" name="Freeform: Shape 1041">
                  <a:extLst>
                    <a:ext uri="{FF2B5EF4-FFF2-40B4-BE49-F238E27FC236}">
                      <a16:creationId xmlns:a16="http://schemas.microsoft.com/office/drawing/2014/main" id="{02DEF210-183A-9D5F-979A-923B97847EF3}"/>
                    </a:ext>
                  </a:extLst>
                </p:cNvPr>
                <p:cNvSpPr/>
                <p:nvPr/>
              </p:nvSpPr>
              <p:spPr>
                <a:xfrm>
                  <a:off x="7842885" y="1291590"/>
                  <a:ext cx="80010" cy="17299"/>
                </a:xfrm>
                <a:custGeom>
                  <a:avLst/>
                  <a:gdLst>
                    <a:gd name="connsiteX0" fmla="*/ 0 w 80010"/>
                    <a:gd name="connsiteY0" fmla="*/ 7620 h 17299"/>
                    <a:gd name="connsiteX1" fmla="*/ 3810 w 80010"/>
                    <a:gd name="connsiteY1" fmla="*/ 17145 h 17299"/>
                    <a:gd name="connsiteX2" fmla="*/ 19050 w 80010"/>
                    <a:gd name="connsiteY2" fmla="*/ 13335 h 17299"/>
                    <a:gd name="connsiteX3" fmla="*/ 20955 w 80010"/>
                    <a:gd name="connsiteY3" fmla="*/ 7620 h 17299"/>
                    <a:gd name="connsiteX4" fmla="*/ 32385 w 80010"/>
                    <a:gd name="connsiteY4" fmla="*/ 0 h 17299"/>
                    <a:gd name="connsiteX5" fmla="*/ 47625 w 80010"/>
                    <a:gd name="connsiteY5" fmla="*/ 1905 h 17299"/>
                    <a:gd name="connsiteX6" fmla="*/ 57150 w 80010"/>
                    <a:gd name="connsiteY6" fmla="*/ 11430 h 17299"/>
                    <a:gd name="connsiteX7" fmla="*/ 80010 w 80010"/>
                    <a:gd name="connsiteY7" fmla="*/ 15240 h 17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0010" h="17299">
                      <a:moveTo>
                        <a:pt x="0" y="7620"/>
                      </a:moveTo>
                      <a:cubicBezTo>
                        <a:pt x="1270" y="10795"/>
                        <a:pt x="841" y="15448"/>
                        <a:pt x="3810" y="17145"/>
                      </a:cubicBezTo>
                      <a:cubicBezTo>
                        <a:pt x="5504" y="18113"/>
                        <a:pt x="16341" y="14238"/>
                        <a:pt x="19050" y="13335"/>
                      </a:cubicBezTo>
                      <a:cubicBezTo>
                        <a:pt x="19685" y="11430"/>
                        <a:pt x="19535" y="9040"/>
                        <a:pt x="20955" y="7620"/>
                      </a:cubicBezTo>
                      <a:cubicBezTo>
                        <a:pt x="24193" y="4382"/>
                        <a:pt x="32385" y="0"/>
                        <a:pt x="32385" y="0"/>
                      </a:cubicBezTo>
                      <a:cubicBezTo>
                        <a:pt x="37465" y="635"/>
                        <a:pt x="42686" y="558"/>
                        <a:pt x="47625" y="1905"/>
                      </a:cubicBezTo>
                      <a:cubicBezTo>
                        <a:pt x="59342" y="5100"/>
                        <a:pt x="47973" y="5695"/>
                        <a:pt x="57150" y="11430"/>
                      </a:cubicBezTo>
                      <a:cubicBezTo>
                        <a:pt x="65174" y="16445"/>
                        <a:pt x="71224" y="15240"/>
                        <a:pt x="80010" y="15240"/>
                      </a:cubicBezTo>
                    </a:path>
                  </a:pathLst>
                </a:custGeom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/>
                </a:p>
              </p:txBody>
            </p:sp>
          </p:grpSp>
        </p:grpSp>
        <p:grpSp>
          <p:nvGrpSpPr>
            <p:cNvPr id="314" name="Group 313">
              <a:extLst>
                <a:ext uri="{FF2B5EF4-FFF2-40B4-BE49-F238E27FC236}">
                  <a16:creationId xmlns:a16="http://schemas.microsoft.com/office/drawing/2014/main" id="{5BED2971-3668-BC8D-5BBF-FBD22561D02C}"/>
                </a:ext>
              </a:extLst>
            </p:cNvPr>
            <p:cNvGrpSpPr/>
            <p:nvPr/>
          </p:nvGrpSpPr>
          <p:grpSpPr>
            <a:xfrm>
              <a:off x="7024113" y="1566381"/>
              <a:ext cx="464588" cy="458442"/>
              <a:chOff x="7583339" y="928773"/>
              <a:chExt cx="464588" cy="458442"/>
            </a:xfrm>
          </p:grpSpPr>
          <p:sp>
            <p:nvSpPr>
              <p:cNvPr id="316" name="Rectangle 315">
                <a:extLst>
                  <a:ext uri="{FF2B5EF4-FFF2-40B4-BE49-F238E27FC236}">
                    <a16:creationId xmlns:a16="http://schemas.microsoft.com/office/drawing/2014/main" id="{F022E308-D53B-F314-A42B-9990BC6D9625}"/>
                  </a:ext>
                </a:extLst>
              </p:cNvPr>
              <p:cNvSpPr/>
              <p:nvPr/>
            </p:nvSpPr>
            <p:spPr>
              <a:xfrm>
                <a:off x="7590727" y="929113"/>
                <a:ext cx="457200" cy="45718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/>
              </a:p>
            </p:txBody>
          </p:sp>
          <p:cxnSp>
            <p:nvCxnSpPr>
              <p:cNvPr id="317" name="Straight Arrow Connector 316">
                <a:extLst>
                  <a:ext uri="{FF2B5EF4-FFF2-40B4-BE49-F238E27FC236}">
                    <a16:creationId xmlns:a16="http://schemas.microsoft.com/office/drawing/2014/main" id="{3BE98724-48EF-5687-3A8E-7DF4ABC7123A}"/>
                  </a:ext>
                </a:extLst>
              </p:cNvPr>
              <p:cNvCxnSpPr/>
              <p:nvPr/>
            </p:nvCxnSpPr>
            <p:spPr>
              <a:xfrm flipV="1">
                <a:off x="7586110" y="928773"/>
                <a:ext cx="0" cy="457200"/>
              </a:xfrm>
              <a:prstGeom prst="straightConnector1">
                <a:avLst/>
              </a:prstGeom>
              <a:ln>
                <a:headEnd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8" name="Straight Arrow Connector 317">
                <a:extLst>
                  <a:ext uri="{FF2B5EF4-FFF2-40B4-BE49-F238E27FC236}">
                    <a16:creationId xmlns:a16="http://schemas.microsoft.com/office/drawing/2014/main" id="{1AC09E7C-3F38-5FD4-52C7-6F202C5C5E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86109" y="1387215"/>
                <a:ext cx="457200" cy="0"/>
              </a:xfrm>
              <a:prstGeom prst="straightConnector1">
                <a:avLst/>
              </a:prstGeom>
              <a:ln>
                <a:headEnd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319" name="Group 318">
                <a:extLst>
                  <a:ext uri="{FF2B5EF4-FFF2-40B4-BE49-F238E27FC236}">
                    <a16:creationId xmlns:a16="http://schemas.microsoft.com/office/drawing/2014/main" id="{DD2D6CB4-3F92-472D-D215-EA004BA806E9}"/>
                  </a:ext>
                </a:extLst>
              </p:cNvPr>
              <p:cNvGrpSpPr/>
              <p:nvPr/>
            </p:nvGrpSpPr>
            <p:grpSpPr>
              <a:xfrm flipV="1">
                <a:off x="7583339" y="1041967"/>
                <a:ext cx="405762" cy="266922"/>
                <a:chOff x="7477125" y="1041967"/>
                <a:chExt cx="445770" cy="266922"/>
              </a:xfrm>
            </p:grpSpPr>
            <p:sp>
              <p:nvSpPr>
                <p:cNvPr id="320" name="Freeform: Shape 1034">
                  <a:extLst>
                    <a:ext uri="{FF2B5EF4-FFF2-40B4-BE49-F238E27FC236}">
                      <a16:creationId xmlns:a16="http://schemas.microsoft.com/office/drawing/2014/main" id="{ED90CE5D-DEB1-A0FF-7C83-FE6298E1C2F8}"/>
                    </a:ext>
                  </a:extLst>
                </p:cNvPr>
                <p:cNvSpPr/>
                <p:nvPr/>
              </p:nvSpPr>
              <p:spPr>
                <a:xfrm>
                  <a:off x="7477125" y="1041967"/>
                  <a:ext cx="365827" cy="266768"/>
                </a:xfrm>
                <a:custGeom>
                  <a:avLst/>
                  <a:gdLst>
                    <a:gd name="connsiteX0" fmla="*/ 0 w 365827"/>
                    <a:gd name="connsiteY0" fmla="*/ 156278 h 266768"/>
                    <a:gd name="connsiteX1" fmla="*/ 15240 w 365827"/>
                    <a:gd name="connsiteY1" fmla="*/ 148658 h 266768"/>
                    <a:gd name="connsiteX2" fmla="*/ 22860 w 365827"/>
                    <a:gd name="connsiteY2" fmla="*/ 150563 h 266768"/>
                    <a:gd name="connsiteX3" fmla="*/ 26670 w 365827"/>
                    <a:gd name="connsiteY3" fmla="*/ 156278 h 266768"/>
                    <a:gd name="connsiteX4" fmla="*/ 28575 w 365827"/>
                    <a:gd name="connsiteY4" fmla="*/ 163898 h 266768"/>
                    <a:gd name="connsiteX5" fmla="*/ 43815 w 365827"/>
                    <a:gd name="connsiteY5" fmla="*/ 161993 h 266768"/>
                    <a:gd name="connsiteX6" fmla="*/ 55245 w 365827"/>
                    <a:gd name="connsiteY6" fmla="*/ 154373 h 266768"/>
                    <a:gd name="connsiteX7" fmla="*/ 60960 w 365827"/>
                    <a:gd name="connsiteY7" fmla="*/ 142943 h 266768"/>
                    <a:gd name="connsiteX8" fmla="*/ 68580 w 365827"/>
                    <a:gd name="connsiteY8" fmla="*/ 125798 h 266768"/>
                    <a:gd name="connsiteX9" fmla="*/ 74295 w 365827"/>
                    <a:gd name="connsiteY9" fmla="*/ 106748 h 266768"/>
                    <a:gd name="connsiteX10" fmla="*/ 76200 w 365827"/>
                    <a:gd name="connsiteY10" fmla="*/ 101033 h 266768"/>
                    <a:gd name="connsiteX11" fmla="*/ 78105 w 365827"/>
                    <a:gd name="connsiteY11" fmla="*/ 95318 h 266768"/>
                    <a:gd name="connsiteX12" fmla="*/ 80010 w 365827"/>
                    <a:gd name="connsiteY12" fmla="*/ 47693 h 266768"/>
                    <a:gd name="connsiteX13" fmla="*/ 81915 w 365827"/>
                    <a:gd name="connsiteY13" fmla="*/ 41978 h 266768"/>
                    <a:gd name="connsiteX14" fmla="*/ 85725 w 365827"/>
                    <a:gd name="connsiteY14" fmla="*/ 26738 h 266768"/>
                    <a:gd name="connsiteX15" fmla="*/ 97155 w 365827"/>
                    <a:gd name="connsiteY15" fmla="*/ 3878 h 266768"/>
                    <a:gd name="connsiteX16" fmla="*/ 108585 w 365827"/>
                    <a:gd name="connsiteY16" fmla="*/ 68 h 266768"/>
                    <a:gd name="connsiteX17" fmla="*/ 121920 w 365827"/>
                    <a:gd name="connsiteY17" fmla="*/ 5783 h 266768"/>
                    <a:gd name="connsiteX18" fmla="*/ 125730 w 365827"/>
                    <a:gd name="connsiteY18" fmla="*/ 11498 h 266768"/>
                    <a:gd name="connsiteX19" fmla="*/ 137160 w 365827"/>
                    <a:gd name="connsiteY19" fmla="*/ 15308 h 266768"/>
                    <a:gd name="connsiteX20" fmla="*/ 154305 w 365827"/>
                    <a:gd name="connsiteY20" fmla="*/ 11498 h 266768"/>
                    <a:gd name="connsiteX21" fmla="*/ 163830 w 365827"/>
                    <a:gd name="connsiteY21" fmla="*/ 3878 h 266768"/>
                    <a:gd name="connsiteX22" fmla="*/ 180975 w 365827"/>
                    <a:gd name="connsiteY22" fmla="*/ 5783 h 266768"/>
                    <a:gd name="connsiteX23" fmla="*/ 186690 w 365827"/>
                    <a:gd name="connsiteY23" fmla="*/ 7688 h 266768"/>
                    <a:gd name="connsiteX24" fmla="*/ 201930 w 365827"/>
                    <a:gd name="connsiteY24" fmla="*/ 5783 h 266768"/>
                    <a:gd name="connsiteX25" fmla="*/ 207645 w 365827"/>
                    <a:gd name="connsiteY25" fmla="*/ 3878 h 266768"/>
                    <a:gd name="connsiteX26" fmla="*/ 213360 w 365827"/>
                    <a:gd name="connsiteY26" fmla="*/ 68 h 266768"/>
                    <a:gd name="connsiteX27" fmla="*/ 224790 w 365827"/>
                    <a:gd name="connsiteY27" fmla="*/ 1973 h 266768"/>
                    <a:gd name="connsiteX28" fmla="*/ 228600 w 365827"/>
                    <a:gd name="connsiteY28" fmla="*/ 7688 h 266768"/>
                    <a:gd name="connsiteX29" fmla="*/ 232410 w 365827"/>
                    <a:gd name="connsiteY29" fmla="*/ 19118 h 266768"/>
                    <a:gd name="connsiteX30" fmla="*/ 234315 w 365827"/>
                    <a:gd name="connsiteY30" fmla="*/ 24833 h 266768"/>
                    <a:gd name="connsiteX31" fmla="*/ 238125 w 365827"/>
                    <a:gd name="connsiteY31" fmla="*/ 40073 h 266768"/>
                    <a:gd name="connsiteX32" fmla="*/ 240030 w 365827"/>
                    <a:gd name="connsiteY32" fmla="*/ 61028 h 266768"/>
                    <a:gd name="connsiteX33" fmla="*/ 243840 w 365827"/>
                    <a:gd name="connsiteY33" fmla="*/ 83888 h 266768"/>
                    <a:gd name="connsiteX34" fmla="*/ 247650 w 365827"/>
                    <a:gd name="connsiteY34" fmla="*/ 108653 h 266768"/>
                    <a:gd name="connsiteX35" fmla="*/ 249555 w 365827"/>
                    <a:gd name="connsiteY35" fmla="*/ 129608 h 266768"/>
                    <a:gd name="connsiteX36" fmla="*/ 251460 w 365827"/>
                    <a:gd name="connsiteY36" fmla="*/ 135323 h 266768"/>
                    <a:gd name="connsiteX37" fmla="*/ 253365 w 365827"/>
                    <a:gd name="connsiteY37" fmla="*/ 160088 h 266768"/>
                    <a:gd name="connsiteX38" fmla="*/ 255270 w 365827"/>
                    <a:gd name="connsiteY38" fmla="*/ 165803 h 266768"/>
                    <a:gd name="connsiteX39" fmla="*/ 260985 w 365827"/>
                    <a:gd name="connsiteY39" fmla="*/ 167708 h 266768"/>
                    <a:gd name="connsiteX40" fmla="*/ 280035 w 365827"/>
                    <a:gd name="connsiteY40" fmla="*/ 163898 h 266768"/>
                    <a:gd name="connsiteX41" fmla="*/ 285750 w 365827"/>
                    <a:gd name="connsiteY41" fmla="*/ 158183 h 266768"/>
                    <a:gd name="connsiteX42" fmla="*/ 299085 w 365827"/>
                    <a:gd name="connsiteY42" fmla="*/ 161993 h 266768"/>
                    <a:gd name="connsiteX43" fmla="*/ 312420 w 365827"/>
                    <a:gd name="connsiteY43" fmla="*/ 160088 h 266768"/>
                    <a:gd name="connsiteX44" fmla="*/ 335280 w 365827"/>
                    <a:gd name="connsiteY44" fmla="*/ 160088 h 266768"/>
                    <a:gd name="connsiteX45" fmla="*/ 340995 w 365827"/>
                    <a:gd name="connsiteY45" fmla="*/ 171518 h 266768"/>
                    <a:gd name="connsiteX46" fmla="*/ 344805 w 365827"/>
                    <a:gd name="connsiteY46" fmla="*/ 177233 h 266768"/>
                    <a:gd name="connsiteX47" fmla="*/ 348615 w 365827"/>
                    <a:gd name="connsiteY47" fmla="*/ 188663 h 266768"/>
                    <a:gd name="connsiteX48" fmla="*/ 352425 w 365827"/>
                    <a:gd name="connsiteY48" fmla="*/ 200093 h 266768"/>
                    <a:gd name="connsiteX49" fmla="*/ 358140 w 365827"/>
                    <a:gd name="connsiteY49" fmla="*/ 217238 h 266768"/>
                    <a:gd name="connsiteX50" fmla="*/ 360045 w 365827"/>
                    <a:gd name="connsiteY50" fmla="*/ 222953 h 266768"/>
                    <a:gd name="connsiteX51" fmla="*/ 361950 w 365827"/>
                    <a:gd name="connsiteY51" fmla="*/ 228668 h 266768"/>
                    <a:gd name="connsiteX52" fmla="*/ 363855 w 365827"/>
                    <a:gd name="connsiteY52" fmla="*/ 247718 h 266768"/>
                    <a:gd name="connsiteX53" fmla="*/ 365760 w 365827"/>
                    <a:gd name="connsiteY53" fmla="*/ 266768 h 2667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</a:cxnLst>
                  <a:rect l="l" t="t" r="r" b="b"/>
                  <a:pathLst>
                    <a:path w="365827" h="266768">
                      <a:moveTo>
                        <a:pt x="0" y="156278"/>
                      </a:moveTo>
                      <a:cubicBezTo>
                        <a:pt x="1794" y="155202"/>
                        <a:pt x="11139" y="148658"/>
                        <a:pt x="15240" y="148658"/>
                      </a:cubicBezTo>
                      <a:cubicBezTo>
                        <a:pt x="17858" y="148658"/>
                        <a:pt x="20320" y="149928"/>
                        <a:pt x="22860" y="150563"/>
                      </a:cubicBezTo>
                      <a:cubicBezTo>
                        <a:pt x="24130" y="152468"/>
                        <a:pt x="25768" y="154174"/>
                        <a:pt x="26670" y="156278"/>
                      </a:cubicBezTo>
                      <a:cubicBezTo>
                        <a:pt x="27701" y="158684"/>
                        <a:pt x="26091" y="163070"/>
                        <a:pt x="28575" y="163898"/>
                      </a:cubicBezTo>
                      <a:cubicBezTo>
                        <a:pt x="33432" y="165517"/>
                        <a:pt x="38735" y="162628"/>
                        <a:pt x="43815" y="161993"/>
                      </a:cubicBezTo>
                      <a:cubicBezTo>
                        <a:pt x="47625" y="159453"/>
                        <a:pt x="53797" y="158717"/>
                        <a:pt x="55245" y="154373"/>
                      </a:cubicBezTo>
                      <a:cubicBezTo>
                        <a:pt x="62193" y="133530"/>
                        <a:pt x="51112" y="165100"/>
                        <a:pt x="60960" y="142943"/>
                      </a:cubicBezTo>
                      <a:cubicBezTo>
                        <a:pt x="70028" y="122540"/>
                        <a:pt x="59957" y="138732"/>
                        <a:pt x="68580" y="125798"/>
                      </a:cubicBezTo>
                      <a:cubicBezTo>
                        <a:pt x="71459" y="114282"/>
                        <a:pt x="69657" y="120662"/>
                        <a:pt x="74295" y="106748"/>
                      </a:cubicBezTo>
                      <a:lnTo>
                        <a:pt x="76200" y="101033"/>
                      </a:lnTo>
                      <a:lnTo>
                        <a:pt x="78105" y="95318"/>
                      </a:lnTo>
                      <a:cubicBezTo>
                        <a:pt x="78740" y="79443"/>
                        <a:pt x="78878" y="63540"/>
                        <a:pt x="80010" y="47693"/>
                      </a:cubicBezTo>
                      <a:cubicBezTo>
                        <a:pt x="80153" y="45690"/>
                        <a:pt x="81387" y="43915"/>
                        <a:pt x="81915" y="41978"/>
                      </a:cubicBezTo>
                      <a:cubicBezTo>
                        <a:pt x="83293" y="36926"/>
                        <a:pt x="84069" y="31706"/>
                        <a:pt x="85725" y="26738"/>
                      </a:cubicBezTo>
                      <a:cubicBezTo>
                        <a:pt x="87204" y="22300"/>
                        <a:pt x="91616" y="5724"/>
                        <a:pt x="97155" y="3878"/>
                      </a:cubicBezTo>
                      <a:lnTo>
                        <a:pt x="108585" y="68"/>
                      </a:lnTo>
                      <a:cubicBezTo>
                        <a:pt x="114414" y="1525"/>
                        <a:pt x="117535" y="1398"/>
                        <a:pt x="121920" y="5783"/>
                      </a:cubicBezTo>
                      <a:cubicBezTo>
                        <a:pt x="123539" y="7402"/>
                        <a:pt x="123788" y="10285"/>
                        <a:pt x="125730" y="11498"/>
                      </a:cubicBezTo>
                      <a:cubicBezTo>
                        <a:pt x="129136" y="13627"/>
                        <a:pt x="137160" y="15308"/>
                        <a:pt x="137160" y="15308"/>
                      </a:cubicBezTo>
                      <a:cubicBezTo>
                        <a:pt x="137277" y="15289"/>
                        <a:pt x="151837" y="13473"/>
                        <a:pt x="154305" y="11498"/>
                      </a:cubicBezTo>
                      <a:cubicBezTo>
                        <a:pt x="166615" y="1650"/>
                        <a:pt x="149465" y="8666"/>
                        <a:pt x="163830" y="3878"/>
                      </a:cubicBezTo>
                      <a:cubicBezTo>
                        <a:pt x="169545" y="4513"/>
                        <a:pt x="175303" y="4838"/>
                        <a:pt x="180975" y="5783"/>
                      </a:cubicBezTo>
                      <a:cubicBezTo>
                        <a:pt x="182956" y="6113"/>
                        <a:pt x="184682" y="7688"/>
                        <a:pt x="186690" y="7688"/>
                      </a:cubicBezTo>
                      <a:cubicBezTo>
                        <a:pt x="191810" y="7688"/>
                        <a:pt x="196850" y="6418"/>
                        <a:pt x="201930" y="5783"/>
                      </a:cubicBezTo>
                      <a:cubicBezTo>
                        <a:pt x="203835" y="5148"/>
                        <a:pt x="205849" y="4776"/>
                        <a:pt x="207645" y="3878"/>
                      </a:cubicBezTo>
                      <a:cubicBezTo>
                        <a:pt x="209693" y="2854"/>
                        <a:pt x="211084" y="321"/>
                        <a:pt x="213360" y="68"/>
                      </a:cubicBezTo>
                      <a:cubicBezTo>
                        <a:pt x="217199" y="-359"/>
                        <a:pt x="220980" y="1338"/>
                        <a:pt x="224790" y="1973"/>
                      </a:cubicBezTo>
                      <a:cubicBezTo>
                        <a:pt x="226060" y="3878"/>
                        <a:pt x="227670" y="5596"/>
                        <a:pt x="228600" y="7688"/>
                      </a:cubicBezTo>
                      <a:cubicBezTo>
                        <a:pt x="230231" y="11358"/>
                        <a:pt x="231140" y="15308"/>
                        <a:pt x="232410" y="19118"/>
                      </a:cubicBezTo>
                      <a:cubicBezTo>
                        <a:pt x="233045" y="21023"/>
                        <a:pt x="233828" y="22885"/>
                        <a:pt x="234315" y="24833"/>
                      </a:cubicBezTo>
                      <a:lnTo>
                        <a:pt x="238125" y="40073"/>
                      </a:lnTo>
                      <a:cubicBezTo>
                        <a:pt x="238760" y="47058"/>
                        <a:pt x="239123" y="54073"/>
                        <a:pt x="240030" y="61028"/>
                      </a:cubicBezTo>
                      <a:cubicBezTo>
                        <a:pt x="241029" y="68688"/>
                        <a:pt x="243071" y="76201"/>
                        <a:pt x="243840" y="83888"/>
                      </a:cubicBezTo>
                      <a:cubicBezTo>
                        <a:pt x="245945" y="104936"/>
                        <a:pt x="243727" y="96884"/>
                        <a:pt x="247650" y="108653"/>
                      </a:cubicBezTo>
                      <a:cubicBezTo>
                        <a:pt x="248285" y="115638"/>
                        <a:pt x="248563" y="122665"/>
                        <a:pt x="249555" y="129608"/>
                      </a:cubicBezTo>
                      <a:cubicBezTo>
                        <a:pt x="249839" y="131596"/>
                        <a:pt x="251211" y="133330"/>
                        <a:pt x="251460" y="135323"/>
                      </a:cubicBezTo>
                      <a:cubicBezTo>
                        <a:pt x="252487" y="143538"/>
                        <a:pt x="252338" y="151873"/>
                        <a:pt x="253365" y="160088"/>
                      </a:cubicBezTo>
                      <a:cubicBezTo>
                        <a:pt x="253614" y="162081"/>
                        <a:pt x="253850" y="164383"/>
                        <a:pt x="255270" y="165803"/>
                      </a:cubicBezTo>
                      <a:cubicBezTo>
                        <a:pt x="256690" y="167223"/>
                        <a:pt x="259080" y="167073"/>
                        <a:pt x="260985" y="167708"/>
                      </a:cubicBezTo>
                      <a:cubicBezTo>
                        <a:pt x="262114" y="167547"/>
                        <a:pt x="276408" y="166316"/>
                        <a:pt x="280035" y="163898"/>
                      </a:cubicBezTo>
                      <a:cubicBezTo>
                        <a:pt x="282277" y="162404"/>
                        <a:pt x="283845" y="160088"/>
                        <a:pt x="285750" y="158183"/>
                      </a:cubicBezTo>
                      <a:cubicBezTo>
                        <a:pt x="288445" y="159081"/>
                        <a:pt x="296693" y="161993"/>
                        <a:pt x="299085" y="161993"/>
                      </a:cubicBezTo>
                      <a:cubicBezTo>
                        <a:pt x="303575" y="161993"/>
                        <a:pt x="307975" y="160723"/>
                        <a:pt x="312420" y="160088"/>
                      </a:cubicBezTo>
                      <a:cubicBezTo>
                        <a:pt x="321168" y="157172"/>
                        <a:pt x="323074" y="155650"/>
                        <a:pt x="335280" y="160088"/>
                      </a:cubicBezTo>
                      <a:cubicBezTo>
                        <a:pt x="338616" y="161301"/>
                        <a:pt x="339758" y="169045"/>
                        <a:pt x="340995" y="171518"/>
                      </a:cubicBezTo>
                      <a:cubicBezTo>
                        <a:pt x="342019" y="173566"/>
                        <a:pt x="343875" y="175141"/>
                        <a:pt x="344805" y="177233"/>
                      </a:cubicBezTo>
                      <a:cubicBezTo>
                        <a:pt x="346436" y="180903"/>
                        <a:pt x="347345" y="184853"/>
                        <a:pt x="348615" y="188663"/>
                      </a:cubicBezTo>
                      <a:lnTo>
                        <a:pt x="352425" y="200093"/>
                      </a:lnTo>
                      <a:lnTo>
                        <a:pt x="358140" y="217238"/>
                      </a:lnTo>
                      <a:lnTo>
                        <a:pt x="360045" y="222953"/>
                      </a:lnTo>
                      <a:lnTo>
                        <a:pt x="361950" y="228668"/>
                      </a:lnTo>
                      <a:cubicBezTo>
                        <a:pt x="362585" y="235018"/>
                        <a:pt x="363012" y="241392"/>
                        <a:pt x="363855" y="247718"/>
                      </a:cubicBezTo>
                      <a:cubicBezTo>
                        <a:pt x="366383" y="266676"/>
                        <a:pt x="365760" y="247809"/>
                        <a:pt x="365760" y="266768"/>
                      </a:cubicBezTo>
                    </a:path>
                  </a:pathLst>
                </a:custGeom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/>
                </a:p>
              </p:txBody>
            </p:sp>
            <p:sp>
              <p:nvSpPr>
                <p:cNvPr id="321" name="Freeform: Shape 1035">
                  <a:extLst>
                    <a:ext uri="{FF2B5EF4-FFF2-40B4-BE49-F238E27FC236}">
                      <a16:creationId xmlns:a16="http://schemas.microsoft.com/office/drawing/2014/main" id="{A3AB04BA-7735-FCBF-430D-FB628B959F44}"/>
                    </a:ext>
                  </a:extLst>
                </p:cNvPr>
                <p:cNvSpPr/>
                <p:nvPr/>
              </p:nvSpPr>
              <p:spPr>
                <a:xfrm>
                  <a:off x="7842885" y="1291590"/>
                  <a:ext cx="80010" cy="17299"/>
                </a:xfrm>
                <a:custGeom>
                  <a:avLst/>
                  <a:gdLst>
                    <a:gd name="connsiteX0" fmla="*/ 0 w 80010"/>
                    <a:gd name="connsiteY0" fmla="*/ 7620 h 17299"/>
                    <a:gd name="connsiteX1" fmla="*/ 3810 w 80010"/>
                    <a:gd name="connsiteY1" fmla="*/ 17145 h 17299"/>
                    <a:gd name="connsiteX2" fmla="*/ 19050 w 80010"/>
                    <a:gd name="connsiteY2" fmla="*/ 13335 h 17299"/>
                    <a:gd name="connsiteX3" fmla="*/ 20955 w 80010"/>
                    <a:gd name="connsiteY3" fmla="*/ 7620 h 17299"/>
                    <a:gd name="connsiteX4" fmla="*/ 32385 w 80010"/>
                    <a:gd name="connsiteY4" fmla="*/ 0 h 17299"/>
                    <a:gd name="connsiteX5" fmla="*/ 47625 w 80010"/>
                    <a:gd name="connsiteY5" fmla="*/ 1905 h 17299"/>
                    <a:gd name="connsiteX6" fmla="*/ 57150 w 80010"/>
                    <a:gd name="connsiteY6" fmla="*/ 11430 h 17299"/>
                    <a:gd name="connsiteX7" fmla="*/ 80010 w 80010"/>
                    <a:gd name="connsiteY7" fmla="*/ 15240 h 17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0010" h="17299">
                      <a:moveTo>
                        <a:pt x="0" y="7620"/>
                      </a:moveTo>
                      <a:cubicBezTo>
                        <a:pt x="1270" y="10795"/>
                        <a:pt x="841" y="15448"/>
                        <a:pt x="3810" y="17145"/>
                      </a:cubicBezTo>
                      <a:cubicBezTo>
                        <a:pt x="5504" y="18113"/>
                        <a:pt x="16341" y="14238"/>
                        <a:pt x="19050" y="13335"/>
                      </a:cubicBezTo>
                      <a:cubicBezTo>
                        <a:pt x="19685" y="11430"/>
                        <a:pt x="19535" y="9040"/>
                        <a:pt x="20955" y="7620"/>
                      </a:cubicBezTo>
                      <a:cubicBezTo>
                        <a:pt x="24193" y="4382"/>
                        <a:pt x="32385" y="0"/>
                        <a:pt x="32385" y="0"/>
                      </a:cubicBezTo>
                      <a:cubicBezTo>
                        <a:pt x="37465" y="635"/>
                        <a:pt x="42686" y="558"/>
                        <a:pt x="47625" y="1905"/>
                      </a:cubicBezTo>
                      <a:cubicBezTo>
                        <a:pt x="59342" y="5100"/>
                        <a:pt x="47973" y="5695"/>
                        <a:pt x="57150" y="11430"/>
                      </a:cubicBezTo>
                      <a:cubicBezTo>
                        <a:pt x="65174" y="16445"/>
                        <a:pt x="71224" y="15240"/>
                        <a:pt x="80010" y="15240"/>
                      </a:cubicBezTo>
                    </a:path>
                  </a:pathLst>
                </a:custGeom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/>
                </a:p>
              </p:txBody>
            </p:sp>
          </p:grpSp>
        </p:grpSp>
        <p:sp>
          <p:nvSpPr>
            <p:cNvPr id="315" name="TextBox 314">
              <a:extLst>
                <a:ext uri="{FF2B5EF4-FFF2-40B4-BE49-F238E27FC236}">
                  <a16:creationId xmlns:a16="http://schemas.microsoft.com/office/drawing/2014/main" id="{3F701C1F-BCAA-2196-0868-E98A2D2B241F}"/>
                </a:ext>
              </a:extLst>
            </p:cNvPr>
            <p:cNvSpPr txBox="1"/>
            <p:nvPr/>
          </p:nvSpPr>
          <p:spPr>
            <a:xfrm>
              <a:off x="7128798" y="1445294"/>
              <a:ext cx="215298" cy="1078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App C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3CAE1F7-217E-2FEA-66AD-C7128CA18722}"/>
              </a:ext>
            </a:extLst>
          </p:cNvPr>
          <p:cNvGrpSpPr/>
          <p:nvPr/>
        </p:nvGrpSpPr>
        <p:grpSpPr>
          <a:xfrm>
            <a:off x="6757275" y="9415293"/>
            <a:ext cx="1560315" cy="1653466"/>
            <a:chOff x="6941820" y="2046716"/>
            <a:chExt cx="546881" cy="579530"/>
          </a:xfrm>
        </p:grpSpPr>
        <p:grpSp>
          <p:nvGrpSpPr>
            <p:cNvPr id="290" name="Group 289">
              <a:extLst>
                <a:ext uri="{FF2B5EF4-FFF2-40B4-BE49-F238E27FC236}">
                  <a16:creationId xmlns:a16="http://schemas.microsoft.com/office/drawing/2014/main" id="{12455D80-402A-98B8-9D04-FD077C3DF2AF}"/>
                </a:ext>
              </a:extLst>
            </p:cNvPr>
            <p:cNvGrpSpPr/>
            <p:nvPr/>
          </p:nvGrpSpPr>
          <p:grpSpPr>
            <a:xfrm>
              <a:off x="6941820" y="2092846"/>
              <a:ext cx="460586" cy="458442"/>
              <a:chOff x="8103252" y="927531"/>
              <a:chExt cx="460586" cy="458442"/>
            </a:xfrm>
          </p:grpSpPr>
          <p:sp>
            <p:nvSpPr>
              <p:cNvPr id="306" name="Rectangle 305">
                <a:extLst>
                  <a:ext uri="{FF2B5EF4-FFF2-40B4-BE49-F238E27FC236}">
                    <a16:creationId xmlns:a16="http://schemas.microsoft.com/office/drawing/2014/main" id="{CDB38E65-3E52-E4D8-BEE6-3DD951E9FCB8}"/>
                  </a:ext>
                </a:extLst>
              </p:cNvPr>
              <p:cNvSpPr/>
              <p:nvPr/>
            </p:nvSpPr>
            <p:spPr>
              <a:xfrm>
                <a:off x="8106638" y="927717"/>
                <a:ext cx="457200" cy="45718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/>
              </a:p>
            </p:txBody>
          </p:sp>
          <p:cxnSp>
            <p:nvCxnSpPr>
              <p:cNvPr id="307" name="Straight Arrow Connector 306">
                <a:extLst>
                  <a:ext uri="{FF2B5EF4-FFF2-40B4-BE49-F238E27FC236}">
                    <a16:creationId xmlns:a16="http://schemas.microsoft.com/office/drawing/2014/main" id="{F08DF5CD-7638-932B-55AB-A69A33886151}"/>
                  </a:ext>
                </a:extLst>
              </p:cNvPr>
              <p:cNvCxnSpPr/>
              <p:nvPr/>
            </p:nvCxnSpPr>
            <p:spPr>
              <a:xfrm flipV="1">
                <a:off x="8103253" y="927531"/>
                <a:ext cx="0" cy="457200"/>
              </a:xfrm>
              <a:prstGeom prst="straightConnector1">
                <a:avLst/>
              </a:prstGeom>
              <a:ln>
                <a:headEnd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8" name="Straight Arrow Connector 307">
                <a:extLst>
                  <a:ext uri="{FF2B5EF4-FFF2-40B4-BE49-F238E27FC236}">
                    <a16:creationId xmlns:a16="http://schemas.microsoft.com/office/drawing/2014/main" id="{8D279224-BAD1-9243-CA16-C7FBE12A54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03252" y="1385973"/>
                <a:ext cx="457200" cy="0"/>
              </a:xfrm>
              <a:prstGeom prst="straightConnector1">
                <a:avLst/>
              </a:prstGeom>
              <a:ln>
                <a:headEnd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309" name="Group 308">
                <a:extLst>
                  <a:ext uri="{FF2B5EF4-FFF2-40B4-BE49-F238E27FC236}">
                    <a16:creationId xmlns:a16="http://schemas.microsoft.com/office/drawing/2014/main" id="{BA54C3CD-3BC4-ACC6-BD0F-107333EE54DA}"/>
                  </a:ext>
                </a:extLst>
              </p:cNvPr>
              <p:cNvGrpSpPr/>
              <p:nvPr/>
            </p:nvGrpSpPr>
            <p:grpSpPr>
              <a:xfrm>
                <a:off x="8104974" y="1041498"/>
                <a:ext cx="408514" cy="220744"/>
                <a:chOff x="7998759" y="1041498"/>
                <a:chExt cx="722107" cy="220744"/>
              </a:xfrm>
            </p:grpSpPr>
            <p:sp>
              <p:nvSpPr>
                <p:cNvPr id="310" name="Freeform: Shape 1024">
                  <a:extLst>
                    <a:ext uri="{FF2B5EF4-FFF2-40B4-BE49-F238E27FC236}">
                      <a16:creationId xmlns:a16="http://schemas.microsoft.com/office/drawing/2014/main" id="{03B846F3-B78E-86FD-8516-FC3C962BCC85}"/>
                    </a:ext>
                  </a:extLst>
                </p:cNvPr>
                <p:cNvSpPr/>
                <p:nvPr/>
              </p:nvSpPr>
              <p:spPr>
                <a:xfrm>
                  <a:off x="7998759" y="1041498"/>
                  <a:ext cx="589054" cy="220744"/>
                </a:xfrm>
                <a:custGeom>
                  <a:avLst/>
                  <a:gdLst>
                    <a:gd name="connsiteX0" fmla="*/ 0 w 589054"/>
                    <a:gd name="connsiteY0" fmla="*/ 215802 h 220744"/>
                    <a:gd name="connsiteX1" fmla="*/ 11206 w 589054"/>
                    <a:gd name="connsiteY1" fmla="*/ 206837 h 220744"/>
                    <a:gd name="connsiteX2" fmla="*/ 38100 w 589054"/>
                    <a:gd name="connsiteY2" fmla="*/ 213561 h 220744"/>
                    <a:gd name="connsiteX3" fmla="*/ 44823 w 589054"/>
                    <a:gd name="connsiteY3" fmla="*/ 218043 h 220744"/>
                    <a:gd name="connsiteX4" fmla="*/ 58270 w 589054"/>
                    <a:gd name="connsiteY4" fmla="*/ 213561 h 220744"/>
                    <a:gd name="connsiteX5" fmla="*/ 69476 w 589054"/>
                    <a:gd name="connsiteY5" fmla="*/ 204596 h 220744"/>
                    <a:gd name="connsiteX6" fmla="*/ 91888 w 589054"/>
                    <a:gd name="connsiteY6" fmla="*/ 206837 h 220744"/>
                    <a:gd name="connsiteX7" fmla="*/ 100853 w 589054"/>
                    <a:gd name="connsiteY7" fmla="*/ 193390 h 220744"/>
                    <a:gd name="connsiteX8" fmla="*/ 105335 w 589054"/>
                    <a:gd name="connsiteY8" fmla="*/ 186667 h 220744"/>
                    <a:gd name="connsiteX9" fmla="*/ 112059 w 589054"/>
                    <a:gd name="connsiteY9" fmla="*/ 94778 h 220744"/>
                    <a:gd name="connsiteX10" fmla="*/ 116541 w 589054"/>
                    <a:gd name="connsiteY10" fmla="*/ 45473 h 220744"/>
                    <a:gd name="connsiteX11" fmla="*/ 123265 w 589054"/>
                    <a:gd name="connsiteY11" fmla="*/ 18578 h 220744"/>
                    <a:gd name="connsiteX12" fmla="*/ 129988 w 589054"/>
                    <a:gd name="connsiteY12" fmla="*/ 5131 h 220744"/>
                    <a:gd name="connsiteX13" fmla="*/ 136712 w 589054"/>
                    <a:gd name="connsiteY13" fmla="*/ 649 h 220744"/>
                    <a:gd name="connsiteX14" fmla="*/ 152400 w 589054"/>
                    <a:gd name="connsiteY14" fmla="*/ 2890 h 220744"/>
                    <a:gd name="connsiteX15" fmla="*/ 161365 w 589054"/>
                    <a:gd name="connsiteY15" fmla="*/ 11855 h 220744"/>
                    <a:gd name="connsiteX16" fmla="*/ 168088 w 589054"/>
                    <a:gd name="connsiteY16" fmla="*/ 16337 h 220744"/>
                    <a:gd name="connsiteX17" fmla="*/ 183776 w 589054"/>
                    <a:gd name="connsiteY17" fmla="*/ 14096 h 220744"/>
                    <a:gd name="connsiteX18" fmla="*/ 190500 w 589054"/>
                    <a:gd name="connsiteY18" fmla="*/ 11855 h 220744"/>
                    <a:gd name="connsiteX19" fmla="*/ 194982 w 589054"/>
                    <a:gd name="connsiteY19" fmla="*/ 5131 h 220744"/>
                    <a:gd name="connsiteX20" fmla="*/ 199465 w 589054"/>
                    <a:gd name="connsiteY20" fmla="*/ 649 h 220744"/>
                    <a:gd name="connsiteX21" fmla="*/ 224117 w 589054"/>
                    <a:gd name="connsiteY21" fmla="*/ 2890 h 220744"/>
                    <a:gd name="connsiteX22" fmla="*/ 228600 w 589054"/>
                    <a:gd name="connsiteY22" fmla="*/ 7373 h 220744"/>
                    <a:gd name="connsiteX23" fmla="*/ 235323 w 589054"/>
                    <a:gd name="connsiteY23" fmla="*/ 9614 h 220744"/>
                    <a:gd name="connsiteX24" fmla="*/ 237565 w 589054"/>
                    <a:gd name="connsiteY24" fmla="*/ 29784 h 220744"/>
                    <a:gd name="connsiteX25" fmla="*/ 239806 w 589054"/>
                    <a:gd name="connsiteY25" fmla="*/ 36508 h 220744"/>
                    <a:gd name="connsiteX26" fmla="*/ 244288 w 589054"/>
                    <a:gd name="connsiteY26" fmla="*/ 56678 h 220744"/>
                    <a:gd name="connsiteX27" fmla="*/ 248770 w 589054"/>
                    <a:gd name="connsiteY27" fmla="*/ 70126 h 220744"/>
                    <a:gd name="connsiteX28" fmla="*/ 253253 w 589054"/>
                    <a:gd name="connsiteY28" fmla="*/ 83573 h 220744"/>
                    <a:gd name="connsiteX29" fmla="*/ 255494 w 589054"/>
                    <a:gd name="connsiteY29" fmla="*/ 90296 h 220744"/>
                    <a:gd name="connsiteX30" fmla="*/ 257735 w 589054"/>
                    <a:gd name="connsiteY30" fmla="*/ 99261 h 220744"/>
                    <a:gd name="connsiteX31" fmla="*/ 262217 w 589054"/>
                    <a:gd name="connsiteY31" fmla="*/ 112708 h 220744"/>
                    <a:gd name="connsiteX32" fmla="*/ 268941 w 589054"/>
                    <a:gd name="connsiteY32" fmla="*/ 132878 h 220744"/>
                    <a:gd name="connsiteX33" fmla="*/ 271182 w 589054"/>
                    <a:gd name="connsiteY33" fmla="*/ 139602 h 220744"/>
                    <a:gd name="connsiteX34" fmla="*/ 273423 w 589054"/>
                    <a:gd name="connsiteY34" fmla="*/ 146326 h 220744"/>
                    <a:gd name="connsiteX35" fmla="*/ 275665 w 589054"/>
                    <a:gd name="connsiteY35" fmla="*/ 215802 h 220744"/>
                    <a:gd name="connsiteX36" fmla="*/ 282388 w 589054"/>
                    <a:gd name="connsiteY36" fmla="*/ 220284 h 220744"/>
                    <a:gd name="connsiteX37" fmla="*/ 293594 w 589054"/>
                    <a:gd name="connsiteY37" fmla="*/ 218043 h 220744"/>
                    <a:gd name="connsiteX38" fmla="*/ 300317 w 589054"/>
                    <a:gd name="connsiteY38" fmla="*/ 213561 h 220744"/>
                    <a:gd name="connsiteX39" fmla="*/ 304800 w 589054"/>
                    <a:gd name="connsiteY39" fmla="*/ 209078 h 220744"/>
                    <a:gd name="connsiteX40" fmla="*/ 333935 w 589054"/>
                    <a:gd name="connsiteY40" fmla="*/ 211320 h 220744"/>
                    <a:gd name="connsiteX41" fmla="*/ 336176 w 589054"/>
                    <a:gd name="connsiteY41" fmla="*/ 220284 h 220744"/>
                    <a:gd name="connsiteX42" fmla="*/ 345141 w 589054"/>
                    <a:gd name="connsiteY42" fmla="*/ 218043 h 220744"/>
                    <a:gd name="connsiteX43" fmla="*/ 358588 w 589054"/>
                    <a:gd name="connsiteY43" fmla="*/ 213561 h 220744"/>
                    <a:gd name="connsiteX44" fmla="*/ 365312 w 589054"/>
                    <a:gd name="connsiteY44" fmla="*/ 211320 h 220744"/>
                    <a:gd name="connsiteX45" fmla="*/ 372035 w 589054"/>
                    <a:gd name="connsiteY45" fmla="*/ 209078 h 220744"/>
                    <a:gd name="connsiteX46" fmla="*/ 414617 w 589054"/>
                    <a:gd name="connsiteY46" fmla="*/ 209078 h 220744"/>
                    <a:gd name="connsiteX47" fmla="*/ 416859 w 589054"/>
                    <a:gd name="connsiteY47" fmla="*/ 202355 h 220744"/>
                    <a:gd name="connsiteX48" fmla="*/ 419100 w 589054"/>
                    <a:gd name="connsiteY48" fmla="*/ 193390 h 220744"/>
                    <a:gd name="connsiteX49" fmla="*/ 421341 w 589054"/>
                    <a:gd name="connsiteY49" fmla="*/ 153049 h 220744"/>
                    <a:gd name="connsiteX50" fmla="*/ 425823 w 589054"/>
                    <a:gd name="connsiteY50" fmla="*/ 135120 h 220744"/>
                    <a:gd name="connsiteX51" fmla="*/ 432547 w 589054"/>
                    <a:gd name="connsiteY51" fmla="*/ 101502 h 220744"/>
                    <a:gd name="connsiteX52" fmla="*/ 434788 w 589054"/>
                    <a:gd name="connsiteY52" fmla="*/ 76849 h 220744"/>
                    <a:gd name="connsiteX53" fmla="*/ 437029 w 589054"/>
                    <a:gd name="connsiteY53" fmla="*/ 70126 h 220744"/>
                    <a:gd name="connsiteX54" fmla="*/ 439270 w 589054"/>
                    <a:gd name="connsiteY54" fmla="*/ 40990 h 220744"/>
                    <a:gd name="connsiteX55" fmla="*/ 443753 w 589054"/>
                    <a:gd name="connsiteY55" fmla="*/ 14096 h 220744"/>
                    <a:gd name="connsiteX56" fmla="*/ 445994 w 589054"/>
                    <a:gd name="connsiteY56" fmla="*/ 5131 h 220744"/>
                    <a:gd name="connsiteX57" fmla="*/ 452717 w 589054"/>
                    <a:gd name="connsiteY57" fmla="*/ 2890 h 220744"/>
                    <a:gd name="connsiteX58" fmla="*/ 461682 w 589054"/>
                    <a:gd name="connsiteY58" fmla="*/ 5131 h 220744"/>
                    <a:gd name="connsiteX59" fmla="*/ 466165 w 589054"/>
                    <a:gd name="connsiteY59" fmla="*/ 9614 h 220744"/>
                    <a:gd name="connsiteX60" fmla="*/ 472888 w 589054"/>
                    <a:gd name="connsiteY60" fmla="*/ 14096 h 220744"/>
                    <a:gd name="connsiteX61" fmla="*/ 486335 w 589054"/>
                    <a:gd name="connsiteY61" fmla="*/ 11855 h 220744"/>
                    <a:gd name="connsiteX62" fmla="*/ 493059 w 589054"/>
                    <a:gd name="connsiteY62" fmla="*/ 7373 h 220744"/>
                    <a:gd name="connsiteX63" fmla="*/ 499782 w 589054"/>
                    <a:gd name="connsiteY63" fmla="*/ 5131 h 220744"/>
                    <a:gd name="connsiteX64" fmla="*/ 504265 w 589054"/>
                    <a:gd name="connsiteY64" fmla="*/ 649 h 220744"/>
                    <a:gd name="connsiteX65" fmla="*/ 526676 w 589054"/>
                    <a:gd name="connsiteY65" fmla="*/ 7373 h 220744"/>
                    <a:gd name="connsiteX66" fmla="*/ 528917 w 589054"/>
                    <a:gd name="connsiteY66" fmla="*/ 14096 h 220744"/>
                    <a:gd name="connsiteX67" fmla="*/ 549088 w 589054"/>
                    <a:gd name="connsiteY67" fmla="*/ 11855 h 220744"/>
                    <a:gd name="connsiteX68" fmla="*/ 555812 w 589054"/>
                    <a:gd name="connsiteY68" fmla="*/ 14096 h 220744"/>
                    <a:gd name="connsiteX69" fmla="*/ 567017 w 589054"/>
                    <a:gd name="connsiteY69" fmla="*/ 34267 h 220744"/>
                    <a:gd name="connsiteX70" fmla="*/ 569259 w 589054"/>
                    <a:gd name="connsiteY70" fmla="*/ 43231 h 220744"/>
                    <a:gd name="connsiteX71" fmla="*/ 571500 w 589054"/>
                    <a:gd name="connsiteY71" fmla="*/ 70126 h 220744"/>
                    <a:gd name="connsiteX72" fmla="*/ 573741 w 589054"/>
                    <a:gd name="connsiteY72" fmla="*/ 126155 h 220744"/>
                    <a:gd name="connsiteX73" fmla="*/ 578223 w 589054"/>
                    <a:gd name="connsiteY73" fmla="*/ 139602 h 220744"/>
                    <a:gd name="connsiteX74" fmla="*/ 584947 w 589054"/>
                    <a:gd name="connsiteY74" fmla="*/ 153049 h 220744"/>
                    <a:gd name="connsiteX75" fmla="*/ 587188 w 589054"/>
                    <a:gd name="connsiteY75" fmla="*/ 211320 h 2207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</a:cxnLst>
                  <a:rect l="l" t="t" r="r" b="b"/>
                  <a:pathLst>
                    <a:path w="589054" h="220744">
                      <a:moveTo>
                        <a:pt x="0" y="215802"/>
                      </a:moveTo>
                      <a:cubicBezTo>
                        <a:pt x="3735" y="212814"/>
                        <a:pt x="6515" y="207775"/>
                        <a:pt x="11206" y="206837"/>
                      </a:cubicBezTo>
                      <a:cubicBezTo>
                        <a:pt x="35322" y="202013"/>
                        <a:pt x="28420" y="205817"/>
                        <a:pt x="38100" y="213561"/>
                      </a:cubicBezTo>
                      <a:cubicBezTo>
                        <a:pt x="40203" y="215244"/>
                        <a:pt x="42582" y="216549"/>
                        <a:pt x="44823" y="218043"/>
                      </a:cubicBezTo>
                      <a:cubicBezTo>
                        <a:pt x="49305" y="216549"/>
                        <a:pt x="54929" y="216902"/>
                        <a:pt x="58270" y="213561"/>
                      </a:cubicBezTo>
                      <a:cubicBezTo>
                        <a:pt x="64657" y="207174"/>
                        <a:pt x="60995" y="210250"/>
                        <a:pt x="69476" y="204596"/>
                      </a:cubicBezTo>
                      <a:cubicBezTo>
                        <a:pt x="76947" y="205343"/>
                        <a:pt x="84467" y="207979"/>
                        <a:pt x="91888" y="206837"/>
                      </a:cubicBezTo>
                      <a:cubicBezTo>
                        <a:pt x="98793" y="205775"/>
                        <a:pt x="98720" y="197656"/>
                        <a:pt x="100853" y="193390"/>
                      </a:cubicBezTo>
                      <a:cubicBezTo>
                        <a:pt x="102057" y="190981"/>
                        <a:pt x="103841" y="188908"/>
                        <a:pt x="105335" y="186667"/>
                      </a:cubicBezTo>
                      <a:cubicBezTo>
                        <a:pt x="118231" y="147975"/>
                        <a:pt x="108890" y="180318"/>
                        <a:pt x="112059" y="94778"/>
                      </a:cubicBezTo>
                      <a:cubicBezTo>
                        <a:pt x="113636" y="52201"/>
                        <a:pt x="109936" y="65287"/>
                        <a:pt x="116541" y="45473"/>
                      </a:cubicBezTo>
                      <a:cubicBezTo>
                        <a:pt x="119559" y="27364"/>
                        <a:pt x="117345" y="36338"/>
                        <a:pt x="123265" y="18578"/>
                      </a:cubicBezTo>
                      <a:cubicBezTo>
                        <a:pt x="125087" y="13111"/>
                        <a:pt x="125644" y="9475"/>
                        <a:pt x="129988" y="5131"/>
                      </a:cubicBezTo>
                      <a:cubicBezTo>
                        <a:pt x="131893" y="3226"/>
                        <a:pt x="134471" y="2143"/>
                        <a:pt x="136712" y="649"/>
                      </a:cubicBezTo>
                      <a:cubicBezTo>
                        <a:pt x="141941" y="1396"/>
                        <a:pt x="147591" y="704"/>
                        <a:pt x="152400" y="2890"/>
                      </a:cubicBezTo>
                      <a:cubicBezTo>
                        <a:pt x="156247" y="4639"/>
                        <a:pt x="157849" y="9511"/>
                        <a:pt x="161365" y="11855"/>
                      </a:cubicBezTo>
                      <a:lnTo>
                        <a:pt x="168088" y="16337"/>
                      </a:lnTo>
                      <a:cubicBezTo>
                        <a:pt x="173317" y="15590"/>
                        <a:pt x="178596" y="15132"/>
                        <a:pt x="183776" y="14096"/>
                      </a:cubicBezTo>
                      <a:cubicBezTo>
                        <a:pt x="186093" y="13633"/>
                        <a:pt x="188655" y="13331"/>
                        <a:pt x="190500" y="11855"/>
                      </a:cubicBezTo>
                      <a:cubicBezTo>
                        <a:pt x="192603" y="10172"/>
                        <a:pt x="193299" y="7234"/>
                        <a:pt x="194982" y="5131"/>
                      </a:cubicBezTo>
                      <a:cubicBezTo>
                        <a:pt x="196302" y="3481"/>
                        <a:pt x="197971" y="2143"/>
                        <a:pt x="199465" y="649"/>
                      </a:cubicBezTo>
                      <a:cubicBezTo>
                        <a:pt x="207682" y="1396"/>
                        <a:pt x="216077" y="1034"/>
                        <a:pt x="224117" y="2890"/>
                      </a:cubicBezTo>
                      <a:cubicBezTo>
                        <a:pt x="226176" y="3365"/>
                        <a:pt x="226788" y="6286"/>
                        <a:pt x="228600" y="7373"/>
                      </a:cubicBezTo>
                      <a:cubicBezTo>
                        <a:pt x="230626" y="8588"/>
                        <a:pt x="233082" y="8867"/>
                        <a:pt x="235323" y="9614"/>
                      </a:cubicBezTo>
                      <a:cubicBezTo>
                        <a:pt x="236070" y="16337"/>
                        <a:pt x="236453" y="23111"/>
                        <a:pt x="237565" y="29784"/>
                      </a:cubicBezTo>
                      <a:cubicBezTo>
                        <a:pt x="237953" y="32114"/>
                        <a:pt x="239233" y="34216"/>
                        <a:pt x="239806" y="36508"/>
                      </a:cubicBezTo>
                      <a:cubicBezTo>
                        <a:pt x="243006" y="49309"/>
                        <a:pt x="240836" y="45171"/>
                        <a:pt x="244288" y="56678"/>
                      </a:cubicBezTo>
                      <a:cubicBezTo>
                        <a:pt x="245646" y="61204"/>
                        <a:pt x="247276" y="65643"/>
                        <a:pt x="248770" y="70126"/>
                      </a:cubicBezTo>
                      <a:lnTo>
                        <a:pt x="253253" y="83573"/>
                      </a:lnTo>
                      <a:cubicBezTo>
                        <a:pt x="254000" y="85814"/>
                        <a:pt x="254921" y="88004"/>
                        <a:pt x="255494" y="90296"/>
                      </a:cubicBezTo>
                      <a:cubicBezTo>
                        <a:pt x="256241" y="93284"/>
                        <a:pt x="256850" y="96311"/>
                        <a:pt x="257735" y="99261"/>
                      </a:cubicBezTo>
                      <a:cubicBezTo>
                        <a:pt x="259093" y="103787"/>
                        <a:pt x="260723" y="108226"/>
                        <a:pt x="262217" y="112708"/>
                      </a:cubicBezTo>
                      <a:lnTo>
                        <a:pt x="268941" y="132878"/>
                      </a:lnTo>
                      <a:lnTo>
                        <a:pt x="271182" y="139602"/>
                      </a:lnTo>
                      <a:lnTo>
                        <a:pt x="273423" y="146326"/>
                      </a:lnTo>
                      <a:cubicBezTo>
                        <a:pt x="274170" y="169485"/>
                        <a:pt x="272877" y="192800"/>
                        <a:pt x="275665" y="215802"/>
                      </a:cubicBezTo>
                      <a:cubicBezTo>
                        <a:pt x="275989" y="218476"/>
                        <a:pt x="279715" y="219950"/>
                        <a:pt x="282388" y="220284"/>
                      </a:cubicBezTo>
                      <a:cubicBezTo>
                        <a:pt x="286168" y="220756"/>
                        <a:pt x="289859" y="218790"/>
                        <a:pt x="293594" y="218043"/>
                      </a:cubicBezTo>
                      <a:cubicBezTo>
                        <a:pt x="295835" y="216549"/>
                        <a:pt x="298214" y="215244"/>
                        <a:pt x="300317" y="213561"/>
                      </a:cubicBezTo>
                      <a:cubicBezTo>
                        <a:pt x="301967" y="212241"/>
                        <a:pt x="302691" y="209219"/>
                        <a:pt x="304800" y="209078"/>
                      </a:cubicBezTo>
                      <a:cubicBezTo>
                        <a:pt x="314519" y="208430"/>
                        <a:pt x="324223" y="210573"/>
                        <a:pt x="333935" y="211320"/>
                      </a:cubicBezTo>
                      <a:cubicBezTo>
                        <a:pt x="334682" y="214308"/>
                        <a:pt x="333535" y="218699"/>
                        <a:pt x="336176" y="220284"/>
                      </a:cubicBezTo>
                      <a:cubicBezTo>
                        <a:pt x="338817" y="221869"/>
                        <a:pt x="342191" y="218928"/>
                        <a:pt x="345141" y="218043"/>
                      </a:cubicBezTo>
                      <a:cubicBezTo>
                        <a:pt x="349667" y="216685"/>
                        <a:pt x="354106" y="215055"/>
                        <a:pt x="358588" y="213561"/>
                      </a:cubicBezTo>
                      <a:lnTo>
                        <a:pt x="365312" y="211320"/>
                      </a:lnTo>
                      <a:lnTo>
                        <a:pt x="372035" y="209078"/>
                      </a:lnTo>
                      <a:cubicBezTo>
                        <a:pt x="388178" y="212308"/>
                        <a:pt x="394154" y="214535"/>
                        <a:pt x="414617" y="209078"/>
                      </a:cubicBezTo>
                      <a:cubicBezTo>
                        <a:pt x="416900" y="208469"/>
                        <a:pt x="416210" y="204626"/>
                        <a:pt x="416859" y="202355"/>
                      </a:cubicBezTo>
                      <a:cubicBezTo>
                        <a:pt x="417705" y="199393"/>
                        <a:pt x="418353" y="196378"/>
                        <a:pt x="419100" y="193390"/>
                      </a:cubicBezTo>
                      <a:cubicBezTo>
                        <a:pt x="419847" y="179943"/>
                        <a:pt x="420174" y="166466"/>
                        <a:pt x="421341" y="153049"/>
                      </a:cubicBezTo>
                      <a:cubicBezTo>
                        <a:pt x="423050" y="133391"/>
                        <a:pt x="422994" y="149262"/>
                        <a:pt x="425823" y="135120"/>
                      </a:cubicBezTo>
                      <a:cubicBezTo>
                        <a:pt x="433130" y="98587"/>
                        <a:pt x="426799" y="118748"/>
                        <a:pt x="432547" y="101502"/>
                      </a:cubicBezTo>
                      <a:cubicBezTo>
                        <a:pt x="433294" y="93284"/>
                        <a:pt x="433621" y="85018"/>
                        <a:pt x="434788" y="76849"/>
                      </a:cubicBezTo>
                      <a:cubicBezTo>
                        <a:pt x="435122" y="74511"/>
                        <a:pt x="436736" y="72470"/>
                        <a:pt x="437029" y="70126"/>
                      </a:cubicBezTo>
                      <a:cubicBezTo>
                        <a:pt x="438237" y="60461"/>
                        <a:pt x="438388" y="50691"/>
                        <a:pt x="439270" y="40990"/>
                      </a:cubicBezTo>
                      <a:cubicBezTo>
                        <a:pt x="441941" y="11613"/>
                        <a:pt x="439314" y="29633"/>
                        <a:pt x="443753" y="14096"/>
                      </a:cubicBezTo>
                      <a:cubicBezTo>
                        <a:pt x="444599" y="11134"/>
                        <a:pt x="444070" y="7536"/>
                        <a:pt x="445994" y="5131"/>
                      </a:cubicBezTo>
                      <a:cubicBezTo>
                        <a:pt x="447470" y="3286"/>
                        <a:pt x="450476" y="3637"/>
                        <a:pt x="452717" y="2890"/>
                      </a:cubicBezTo>
                      <a:cubicBezTo>
                        <a:pt x="455705" y="3637"/>
                        <a:pt x="458927" y="3753"/>
                        <a:pt x="461682" y="5131"/>
                      </a:cubicBezTo>
                      <a:cubicBezTo>
                        <a:pt x="463572" y="6076"/>
                        <a:pt x="464515" y="8294"/>
                        <a:pt x="466165" y="9614"/>
                      </a:cubicBezTo>
                      <a:cubicBezTo>
                        <a:pt x="468268" y="11297"/>
                        <a:pt x="470647" y="12602"/>
                        <a:pt x="472888" y="14096"/>
                      </a:cubicBezTo>
                      <a:cubicBezTo>
                        <a:pt x="477370" y="13349"/>
                        <a:pt x="482024" y="13292"/>
                        <a:pt x="486335" y="11855"/>
                      </a:cubicBezTo>
                      <a:cubicBezTo>
                        <a:pt x="488890" y="11003"/>
                        <a:pt x="490650" y="8578"/>
                        <a:pt x="493059" y="7373"/>
                      </a:cubicBezTo>
                      <a:cubicBezTo>
                        <a:pt x="495172" y="6316"/>
                        <a:pt x="497541" y="5878"/>
                        <a:pt x="499782" y="5131"/>
                      </a:cubicBezTo>
                      <a:cubicBezTo>
                        <a:pt x="501276" y="3637"/>
                        <a:pt x="502162" y="859"/>
                        <a:pt x="504265" y="649"/>
                      </a:cubicBezTo>
                      <a:cubicBezTo>
                        <a:pt x="520196" y="-944"/>
                        <a:pt x="519372" y="68"/>
                        <a:pt x="526676" y="7373"/>
                      </a:cubicBezTo>
                      <a:cubicBezTo>
                        <a:pt x="527423" y="9614"/>
                        <a:pt x="526601" y="13633"/>
                        <a:pt x="528917" y="14096"/>
                      </a:cubicBezTo>
                      <a:cubicBezTo>
                        <a:pt x="535551" y="15423"/>
                        <a:pt x="542323" y="11855"/>
                        <a:pt x="549088" y="11855"/>
                      </a:cubicBezTo>
                      <a:cubicBezTo>
                        <a:pt x="551451" y="11855"/>
                        <a:pt x="553571" y="13349"/>
                        <a:pt x="555812" y="14096"/>
                      </a:cubicBezTo>
                      <a:cubicBezTo>
                        <a:pt x="563842" y="26142"/>
                        <a:pt x="564057" y="23909"/>
                        <a:pt x="567017" y="34267"/>
                      </a:cubicBezTo>
                      <a:cubicBezTo>
                        <a:pt x="567863" y="37228"/>
                        <a:pt x="568512" y="40243"/>
                        <a:pt x="569259" y="43231"/>
                      </a:cubicBezTo>
                      <a:cubicBezTo>
                        <a:pt x="570006" y="52196"/>
                        <a:pt x="571014" y="61143"/>
                        <a:pt x="571500" y="70126"/>
                      </a:cubicBezTo>
                      <a:cubicBezTo>
                        <a:pt x="572509" y="88790"/>
                        <a:pt x="571941" y="107551"/>
                        <a:pt x="573741" y="126155"/>
                      </a:cubicBezTo>
                      <a:cubicBezTo>
                        <a:pt x="574196" y="130858"/>
                        <a:pt x="576729" y="135120"/>
                        <a:pt x="578223" y="139602"/>
                      </a:cubicBezTo>
                      <a:cubicBezTo>
                        <a:pt x="581315" y="148879"/>
                        <a:pt x="579156" y="144363"/>
                        <a:pt x="584947" y="153049"/>
                      </a:cubicBezTo>
                      <a:cubicBezTo>
                        <a:pt x="592621" y="176074"/>
                        <a:pt x="587188" y="157410"/>
                        <a:pt x="587188" y="211320"/>
                      </a:cubicBezTo>
                    </a:path>
                  </a:pathLst>
                </a:custGeom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/>
                </a:p>
              </p:txBody>
            </p:sp>
            <p:sp>
              <p:nvSpPr>
                <p:cNvPr id="311" name="Freeform: Shape 1025">
                  <a:extLst>
                    <a:ext uri="{FF2B5EF4-FFF2-40B4-BE49-F238E27FC236}">
                      <a16:creationId xmlns:a16="http://schemas.microsoft.com/office/drawing/2014/main" id="{C20E3683-AB1F-E712-3035-7E41D142F2C2}"/>
                    </a:ext>
                  </a:extLst>
                </p:cNvPr>
                <p:cNvSpPr/>
                <p:nvPr/>
              </p:nvSpPr>
              <p:spPr>
                <a:xfrm>
                  <a:off x="8583706" y="1237732"/>
                  <a:ext cx="137160" cy="15086"/>
                </a:xfrm>
                <a:custGeom>
                  <a:avLst/>
                  <a:gdLst>
                    <a:gd name="connsiteX0" fmla="*/ 0 w 80682"/>
                    <a:gd name="connsiteY0" fmla="*/ 10603 h 15086"/>
                    <a:gd name="connsiteX1" fmla="*/ 11206 w 80682"/>
                    <a:gd name="connsiteY1" fmla="*/ 12844 h 15086"/>
                    <a:gd name="connsiteX2" fmla="*/ 17929 w 80682"/>
                    <a:gd name="connsiteY2" fmla="*/ 15086 h 15086"/>
                    <a:gd name="connsiteX3" fmla="*/ 31376 w 80682"/>
                    <a:gd name="connsiteY3" fmla="*/ 12844 h 15086"/>
                    <a:gd name="connsiteX4" fmla="*/ 35859 w 80682"/>
                    <a:gd name="connsiteY4" fmla="*/ 8362 h 15086"/>
                    <a:gd name="connsiteX5" fmla="*/ 58270 w 80682"/>
                    <a:gd name="connsiteY5" fmla="*/ 3880 h 15086"/>
                    <a:gd name="connsiteX6" fmla="*/ 67235 w 80682"/>
                    <a:gd name="connsiteY6" fmla="*/ 6121 h 15086"/>
                    <a:gd name="connsiteX7" fmla="*/ 73959 w 80682"/>
                    <a:gd name="connsiteY7" fmla="*/ 8362 h 15086"/>
                    <a:gd name="connsiteX8" fmla="*/ 80682 w 80682"/>
                    <a:gd name="connsiteY8" fmla="*/ 8362 h 15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682" h="15086">
                      <a:moveTo>
                        <a:pt x="0" y="10603"/>
                      </a:moveTo>
                      <a:cubicBezTo>
                        <a:pt x="3735" y="11350"/>
                        <a:pt x="7510" y="11920"/>
                        <a:pt x="11206" y="12844"/>
                      </a:cubicBezTo>
                      <a:cubicBezTo>
                        <a:pt x="13498" y="13417"/>
                        <a:pt x="15567" y="15086"/>
                        <a:pt x="17929" y="15086"/>
                      </a:cubicBezTo>
                      <a:cubicBezTo>
                        <a:pt x="22473" y="15086"/>
                        <a:pt x="26894" y="13591"/>
                        <a:pt x="31376" y="12844"/>
                      </a:cubicBezTo>
                      <a:cubicBezTo>
                        <a:pt x="32870" y="11350"/>
                        <a:pt x="34772" y="10174"/>
                        <a:pt x="35859" y="8362"/>
                      </a:cubicBezTo>
                      <a:cubicBezTo>
                        <a:pt x="43525" y="-4413"/>
                        <a:pt x="26341" y="333"/>
                        <a:pt x="58270" y="3880"/>
                      </a:cubicBezTo>
                      <a:cubicBezTo>
                        <a:pt x="61258" y="4627"/>
                        <a:pt x="64273" y="5275"/>
                        <a:pt x="67235" y="6121"/>
                      </a:cubicBezTo>
                      <a:cubicBezTo>
                        <a:pt x="69507" y="6770"/>
                        <a:pt x="71629" y="7974"/>
                        <a:pt x="73959" y="8362"/>
                      </a:cubicBezTo>
                      <a:cubicBezTo>
                        <a:pt x="76170" y="8730"/>
                        <a:pt x="78441" y="8362"/>
                        <a:pt x="80682" y="8362"/>
                      </a:cubicBezTo>
                    </a:path>
                  </a:pathLst>
                </a:custGeom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/>
                </a:p>
              </p:txBody>
            </p:sp>
          </p:grpSp>
        </p:grpSp>
        <p:grpSp>
          <p:nvGrpSpPr>
            <p:cNvPr id="291" name="Group 290">
              <a:extLst>
                <a:ext uri="{FF2B5EF4-FFF2-40B4-BE49-F238E27FC236}">
                  <a16:creationId xmlns:a16="http://schemas.microsoft.com/office/drawing/2014/main" id="{D96FB851-5A7B-D0AE-AF3A-629FF5919897}"/>
                </a:ext>
              </a:extLst>
            </p:cNvPr>
            <p:cNvGrpSpPr/>
            <p:nvPr/>
          </p:nvGrpSpPr>
          <p:grpSpPr>
            <a:xfrm>
              <a:off x="6984968" y="2130325"/>
              <a:ext cx="460586" cy="458442"/>
              <a:chOff x="8103252" y="927531"/>
              <a:chExt cx="460586" cy="458442"/>
            </a:xfrm>
          </p:grpSpPr>
          <p:sp>
            <p:nvSpPr>
              <p:cNvPr id="300" name="Rectangle 299">
                <a:extLst>
                  <a:ext uri="{FF2B5EF4-FFF2-40B4-BE49-F238E27FC236}">
                    <a16:creationId xmlns:a16="http://schemas.microsoft.com/office/drawing/2014/main" id="{301258C8-37E8-0DDB-033D-D18052A77911}"/>
                  </a:ext>
                </a:extLst>
              </p:cNvPr>
              <p:cNvSpPr/>
              <p:nvPr/>
            </p:nvSpPr>
            <p:spPr>
              <a:xfrm>
                <a:off x="8106638" y="927717"/>
                <a:ext cx="457200" cy="45718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/>
              </a:p>
            </p:txBody>
          </p:sp>
          <p:cxnSp>
            <p:nvCxnSpPr>
              <p:cNvPr id="301" name="Straight Arrow Connector 300">
                <a:extLst>
                  <a:ext uri="{FF2B5EF4-FFF2-40B4-BE49-F238E27FC236}">
                    <a16:creationId xmlns:a16="http://schemas.microsoft.com/office/drawing/2014/main" id="{0FFD258C-F9B9-FE6D-672E-60A1B9BDB899}"/>
                  </a:ext>
                </a:extLst>
              </p:cNvPr>
              <p:cNvCxnSpPr/>
              <p:nvPr/>
            </p:nvCxnSpPr>
            <p:spPr>
              <a:xfrm flipV="1">
                <a:off x="8103253" y="927531"/>
                <a:ext cx="0" cy="457200"/>
              </a:xfrm>
              <a:prstGeom prst="straightConnector1">
                <a:avLst/>
              </a:prstGeom>
              <a:ln>
                <a:headEnd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2" name="Straight Arrow Connector 301">
                <a:extLst>
                  <a:ext uri="{FF2B5EF4-FFF2-40B4-BE49-F238E27FC236}">
                    <a16:creationId xmlns:a16="http://schemas.microsoft.com/office/drawing/2014/main" id="{053CD2D5-DAAD-EF3E-7ED8-D24E868E01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03252" y="1385973"/>
                <a:ext cx="457200" cy="0"/>
              </a:xfrm>
              <a:prstGeom prst="straightConnector1">
                <a:avLst/>
              </a:prstGeom>
              <a:ln>
                <a:headEnd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303" name="Group 302">
                <a:extLst>
                  <a:ext uri="{FF2B5EF4-FFF2-40B4-BE49-F238E27FC236}">
                    <a16:creationId xmlns:a16="http://schemas.microsoft.com/office/drawing/2014/main" id="{9AABE7F5-6D93-A95A-55D0-A3C5A2D51F07}"/>
                  </a:ext>
                </a:extLst>
              </p:cNvPr>
              <p:cNvGrpSpPr/>
              <p:nvPr/>
            </p:nvGrpSpPr>
            <p:grpSpPr>
              <a:xfrm>
                <a:off x="8104974" y="1041498"/>
                <a:ext cx="408514" cy="220744"/>
                <a:chOff x="7998759" y="1041498"/>
                <a:chExt cx="722107" cy="220744"/>
              </a:xfrm>
            </p:grpSpPr>
            <p:sp>
              <p:nvSpPr>
                <p:cNvPr id="304" name="Freeform: Shape 1018">
                  <a:extLst>
                    <a:ext uri="{FF2B5EF4-FFF2-40B4-BE49-F238E27FC236}">
                      <a16:creationId xmlns:a16="http://schemas.microsoft.com/office/drawing/2014/main" id="{F927EABD-D0D1-8749-C4CA-5F14B2C22D5D}"/>
                    </a:ext>
                  </a:extLst>
                </p:cNvPr>
                <p:cNvSpPr/>
                <p:nvPr/>
              </p:nvSpPr>
              <p:spPr>
                <a:xfrm>
                  <a:off x="7998759" y="1041498"/>
                  <a:ext cx="589054" cy="220744"/>
                </a:xfrm>
                <a:custGeom>
                  <a:avLst/>
                  <a:gdLst>
                    <a:gd name="connsiteX0" fmla="*/ 0 w 589054"/>
                    <a:gd name="connsiteY0" fmla="*/ 215802 h 220744"/>
                    <a:gd name="connsiteX1" fmla="*/ 11206 w 589054"/>
                    <a:gd name="connsiteY1" fmla="*/ 206837 h 220744"/>
                    <a:gd name="connsiteX2" fmla="*/ 38100 w 589054"/>
                    <a:gd name="connsiteY2" fmla="*/ 213561 h 220744"/>
                    <a:gd name="connsiteX3" fmla="*/ 44823 w 589054"/>
                    <a:gd name="connsiteY3" fmla="*/ 218043 h 220744"/>
                    <a:gd name="connsiteX4" fmla="*/ 58270 w 589054"/>
                    <a:gd name="connsiteY4" fmla="*/ 213561 h 220744"/>
                    <a:gd name="connsiteX5" fmla="*/ 69476 w 589054"/>
                    <a:gd name="connsiteY5" fmla="*/ 204596 h 220744"/>
                    <a:gd name="connsiteX6" fmla="*/ 91888 w 589054"/>
                    <a:gd name="connsiteY6" fmla="*/ 206837 h 220744"/>
                    <a:gd name="connsiteX7" fmla="*/ 100853 w 589054"/>
                    <a:gd name="connsiteY7" fmla="*/ 193390 h 220744"/>
                    <a:gd name="connsiteX8" fmla="*/ 105335 w 589054"/>
                    <a:gd name="connsiteY8" fmla="*/ 186667 h 220744"/>
                    <a:gd name="connsiteX9" fmla="*/ 112059 w 589054"/>
                    <a:gd name="connsiteY9" fmla="*/ 94778 h 220744"/>
                    <a:gd name="connsiteX10" fmla="*/ 116541 w 589054"/>
                    <a:gd name="connsiteY10" fmla="*/ 45473 h 220744"/>
                    <a:gd name="connsiteX11" fmla="*/ 123265 w 589054"/>
                    <a:gd name="connsiteY11" fmla="*/ 18578 h 220744"/>
                    <a:gd name="connsiteX12" fmla="*/ 129988 w 589054"/>
                    <a:gd name="connsiteY12" fmla="*/ 5131 h 220744"/>
                    <a:gd name="connsiteX13" fmla="*/ 136712 w 589054"/>
                    <a:gd name="connsiteY13" fmla="*/ 649 h 220744"/>
                    <a:gd name="connsiteX14" fmla="*/ 152400 w 589054"/>
                    <a:gd name="connsiteY14" fmla="*/ 2890 h 220744"/>
                    <a:gd name="connsiteX15" fmla="*/ 161365 w 589054"/>
                    <a:gd name="connsiteY15" fmla="*/ 11855 h 220744"/>
                    <a:gd name="connsiteX16" fmla="*/ 168088 w 589054"/>
                    <a:gd name="connsiteY16" fmla="*/ 16337 h 220744"/>
                    <a:gd name="connsiteX17" fmla="*/ 183776 w 589054"/>
                    <a:gd name="connsiteY17" fmla="*/ 14096 h 220744"/>
                    <a:gd name="connsiteX18" fmla="*/ 190500 w 589054"/>
                    <a:gd name="connsiteY18" fmla="*/ 11855 h 220744"/>
                    <a:gd name="connsiteX19" fmla="*/ 194982 w 589054"/>
                    <a:gd name="connsiteY19" fmla="*/ 5131 h 220744"/>
                    <a:gd name="connsiteX20" fmla="*/ 199465 w 589054"/>
                    <a:gd name="connsiteY20" fmla="*/ 649 h 220744"/>
                    <a:gd name="connsiteX21" fmla="*/ 224117 w 589054"/>
                    <a:gd name="connsiteY21" fmla="*/ 2890 h 220744"/>
                    <a:gd name="connsiteX22" fmla="*/ 228600 w 589054"/>
                    <a:gd name="connsiteY22" fmla="*/ 7373 h 220744"/>
                    <a:gd name="connsiteX23" fmla="*/ 235323 w 589054"/>
                    <a:gd name="connsiteY23" fmla="*/ 9614 h 220744"/>
                    <a:gd name="connsiteX24" fmla="*/ 237565 w 589054"/>
                    <a:gd name="connsiteY24" fmla="*/ 29784 h 220744"/>
                    <a:gd name="connsiteX25" fmla="*/ 239806 w 589054"/>
                    <a:gd name="connsiteY25" fmla="*/ 36508 h 220744"/>
                    <a:gd name="connsiteX26" fmla="*/ 244288 w 589054"/>
                    <a:gd name="connsiteY26" fmla="*/ 56678 h 220744"/>
                    <a:gd name="connsiteX27" fmla="*/ 248770 w 589054"/>
                    <a:gd name="connsiteY27" fmla="*/ 70126 h 220744"/>
                    <a:gd name="connsiteX28" fmla="*/ 253253 w 589054"/>
                    <a:gd name="connsiteY28" fmla="*/ 83573 h 220744"/>
                    <a:gd name="connsiteX29" fmla="*/ 255494 w 589054"/>
                    <a:gd name="connsiteY29" fmla="*/ 90296 h 220744"/>
                    <a:gd name="connsiteX30" fmla="*/ 257735 w 589054"/>
                    <a:gd name="connsiteY30" fmla="*/ 99261 h 220744"/>
                    <a:gd name="connsiteX31" fmla="*/ 262217 w 589054"/>
                    <a:gd name="connsiteY31" fmla="*/ 112708 h 220744"/>
                    <a:gd name="connsiteX32" fmla="*/ 268941 w 589054"/>
                    <a:gd name="connsiteY32" fmla="*/ 132878 h 220744"/>
                    <a:gd name="connsiteX33" fmla="*/ 271182 w 589054"/>
                    <a:gd name="connsiteY33" fmla="*/ 139602 h 220744"/>
                    <a:gd name="connsiteX34" fmla="*/ 273423 w 589054"/>
                    <a:gd name="connsiteY34" fmla="*/ 146326 h 220744"/>
                    <a:gd name="connsiteX35" fmla="*/ 275665 w 589054"/>
                    <a:gd name="connsiteY35" fmla="*/ 215802 h 220744"/>
                    <a:gd name="connsiteX36" fmla="*/ 282388 w 589054"/>
                    <a:gd name="connsiteY36" fmla="*/ 220284 h 220744"/>
                    <a:gd name="connsiteX37" fmla="*/ 293594 w 589054"/>
                    <a:gd name="connsiteY37" fmla="*/ 218043 h 220744"/>
                    <a:gd name="connsiteX38" fmla="*/ 300317 w 589054"/>
                    <a:gd name="connsiteY38" fmla="*/ 213561 h 220744"/>
                    <a:gd name="connsiteX39" fmla="*/ 304800 w 589054"/>
                    <a:gd name="connsiteY39" fmla="*/ 209078 h 220744"/>
                    <a:gd name="connsiteX40" fmla="*/ 333935 w 589054"/>
                    <a:gd name="connsiteY40" fmla="*/ 211320 h 220744"/>
                    <a:gd name="connsiteX41" fmla="*/ 336176 w 589054"/>
                    <a:gd name="connsiteY41" fmla="*/ 220284 h 220744"/>
                    <a:gd name="connsiteX42" fmla="*/ 345141 w 589054"/>
                    <a:gd name="connsiteY42" fmla="*/ 218043 h 220744"/>
                    <a:gd name="connsiteX43" fmla="*/ 358588 w 589054"/>
                    <a:gd name="connsiteY43" fmla="*/ 213561 h 220744"/>
                    <a:gd name="connsiteX44" fmla="*/ 365312 w 589054"/>
                    <a:gd name="connsiteY44" fmla="*/ 211320 h 220744"/>
                    <a:gd name="connsiteX45" fmla="*/ 372035 w 589054"/>
                    <a:gd name="connsiteY45" fmla="*/ 209078 h 220744"/>
                    <a:gd name="connsiteX46" fmla="*/ 414617 w 589054"/>
                    <a:gd name="connsiteY46" fmla="*/ 209078 h 220744"/>
                    <a:gd name="connsiteX47" fmla="*/ 416859 w 589054"/>
                    <a:gd name="connsiteY47" fmla="*/ 202355 h 220744"/>
                    <a:gd name="connsiteX48" fmla="*/ 419100 w 589054"/>
                    <a:gd name="connsiteY48" fmla="*/ 193390 h 220744"/>
                    <a:gd name="connsiteX49" fmla="*/ 421341 w 589054"/>
                    <a:gd name="connsiteY49" fmla="*/ 153049 h 220744"/>
                    <a:gd name="connsiteX50" fmla="*/ 425823 w 589054"/>
                    <a:gd name="connsiteY50" fmla="*/ 135120 h 220744"/>
                    <a:gd name="connsiteX51" fmla="*/ 432547 w 589054"/>
                    <a:gd name="connsiteY51" fmla="*/ 101502 h 220744"/>
                    <a:gd name="connsiteX52" fmla="*/ 434788 w 589054"/>
                    <a:gd name="connsiteY52" fmla="*/ 76849 h 220744"/>
                    <a:gd name="connsiteX53" fmla="*/ 437029 w 589054"/>
                    <a:gd name="connsiteY53" fmla="*/ 70126 h 220744"/>
                    <a:gd name="connsiteX54" fmla="*/ 439270 w 589054"/>
                    <a:gd name="connsiteY54" fmla="*/ 40990 h 220744"/>
                    <a:gd name="connsiteX55" fmla="*/ 443753 w 589054"/>
                    <a:gd name="connsiteY55" fmla="*/ 14096 h 220744"/>
                    <a:gd name="connsiteX56" fmla="*/ 445994 w 589054"/>
                    <a:gd name="connsiteY56" fmla="*/ 5131 h 220744"/>
                    <a:gd name="connsiteX57" fmla="*/ 452717 w 589054"/>
                    <a:gd name="connsiteY57" fmla="*/ 2890 h 220744"/>
                    <a:gd name="connsiteX58" fmla="*/ 461682 w 589054"/>
                    <a:gd name="connsiteY58" fmla="*/ 5131 h 220744"/>
                    <a:gd name="connsiteX59" fmla="*/ 466165 w 589054"/>
                    <a:gd name="connsiteY59" fmla="*/ 9614 h 220744"/>
                    <a:gd name="connsiteX60" fmla="*/ 472888 w 589054"/>
                    <a:gd name="connsiteY60" fmla="*/ 14096 h 220744"/>
                    <a:gd name="connsiteX61" fmla="*/ 486335 w 589054"/>
                    <a:gd name="connsiteY61" fmla="*/ 11855 h 220744"/>
                    <a:gd name="connsiteX62" fmla="*/ 493059 w 589054"/>
                    <a:gd name="connsiteY62" fmla="*/ 7373 h 220744"/>
                    <a:gd name="connsiteX63" fmla="*/ 499782 w 589054"/>
                    <a:gd name="connsiteY63" fmla="*/ 5131 h 220744"/>
                    <a:gd name="connsiteX64" fmla="*/ 504265 w 589054"/>
                    <a:gd name="connsiteY64" fmla="*/ 649 h 220744"/>
                    <a:gd name="connsiteX65" fmla="*/ 526676 w 589054"/>
                    <a:gd name="connsiteY65" fmla="*/ 7373 h 220744"/>
                    <a:gd name="connsiteX66" fmla="*/ 528917 w 589054"/>
                    <a:gd name="connsiteY66" fmla="*/ 14096 h 220744"/>
                    <a:gd name="connsiteX67" fmla="*/ 549088 w 589054"/>
                    <a:gd name="connsiteY67" fmla="*/ 11855 h 220744"/>
                    <a:gd name="connsiteX68" fmla="*/ 555812 w 589054"/>
                    <a:gd name="connsiteY68" fmla="*/ 14096 h 220744"/>
                    <a:gd name="connsiteX69" fmla="*/ 567017 w 589054"/>
                    <a:gd name="connsiteY69" fmla="*/ 34267 h 220744"/>
                    <a:gd name="connsiteX70" fmla="*/ 569259 w 589054"/>
                    <a:gd name="connsiteY70" fmla="*/ 43231 h 220744"/>
                    <a:gd name="connsiteX71" fmla="*/ 571500 w 589054"/>
                    <a:gd name="connsiteY71" fmla="*/ 70126 h 220744"/>
                    <a:gd name="connsiteX72" fmla="*/ 573741 w 589054"/>
                    <a:gd name="connsiteY72" fmla="*/ 126155 h 220744"/>
                    <a:gd name="connsiteX73" fmla="*/ 578223 w 589054"/>
                    <a:gd name="connsiteY73" fmla="*/ 139602 h 220744"/>
                    <a:gd name="connsiteX74" fmla="*/ 584947 w 589054"/>
                    <a:gd name="connsiteY74" fmla="*/ 153049 h 220744"/>
                    <a:gd name="connsiteX75" fmla="*/ 587188 w 589054"/>
                    <a:gd name="connsiteY75" fmla="*/ 211320 h 2207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</a:cxnLst>
                  <a:rect l="l" t="t" r="r" b="b"/>
                  <a:pathLst>
                    <a:path w="589054" h="220744">
                      <a:moveTo>
                        <a:pt x="0" y="215802"/>
                      </a:moveTo>
                      <a:cubicBezTo>
                        <a:pt x="3735" y="212814"/>
                        <a:pt x="6515" y="207775"/>
                        <a:pt x="11206" y="206837"/>
                      </a:cubicBezTo>
                      <a:cubicBezTo>
                        <a:pt x="35322" y="202013"/>
                        <a:pt x="28420" y="205817"/>
                        <a:pt x="38100" y="213561"/>
                      </a:cubicBezTo>
                      <a:cubicBezTo>
                        <a:pt x="40203" y="215244"/>
                        <a:pt x="42582" y="216549"/>
                        <a:pt x="44823" y="218043"/>
                      </a:cubicBezTo>
                      <a:cubicBezTo>
                        <a:pt x="49305" y="216549"/>
                        <a:pt x="54929" y="216902"/>
                        <a:pt x="58270" y="213561"/>
                      </a:cubicBezTo>
                      <a:cubicBezTo>
                        <a:pt x="64657" y="207174"/>
                        <a:pt x="60995" y="210250"/>
                        <a:pt x="69476" y="204596"/>
                      </a:cubicBezTo>
                      <a:cubicBezTo>
                        <a:pt x="76947" y="205343"/>
                        <a:pt x="84467" y="207979"/>
                        <a:pt x="91888" y="206837"/>
                      </a:cubicBezTo>
                      <a:cubicBezTo>
                        <a:pt x="98793" y="205775"/>
                        <a:pt x="98720" y="197656"/>
                        <a:pt x="100853" y="193390"/>
                      </a:cubicBezTo>
                      <a:cubicBezTo>
                        <a:pt x="102057" y="190981"/>
                        <a:pt x="103841" y="188908"/>
                        <a:pt x="105335" y="186667"/>
                      </a:cubicBezTo>
                      <a:cubicBezTo>
                        <a:pt x="118231" y="147975"/>
                        <a:pt x="108890" y="180318"/>
                        <a:pt x="112059" y="94778"/>
                      </a:cubicBezTo>
                      <a:cubicBezTo>
                        <a:pt x="113636" y="52201"/>
                        <a:pt x="109936" y="65287"/>
                        <a:pt x="116541" y="45473"/>
                      </a:cubicBezTo>
                      <a:cubicBezTo>
                        <a:pt x="119559" y="27364"/>
                        <a:pt x="117345" y="36338"/>
                        <a:pt x="123265" y="18578"/>
                      </a:cubicBezTo>
                      <a:cubicBezTo>
                        <a:pt x="125087" y="13111"/>
                        <a:pt x="125644" y="9475"/>
                        <a:pt x="129988" y="5131"/>
                      </a:cubicBezTo>
                      <a:cubicBezTo>
                        <a:pt x="131893" y="3226"/>
                        <a:pt x="134471" y="2143"/>
                        <a:pt x="136712" y="649"/>
                      </a:cubicBezTo>
                      <a:cubicBezTo>
                        <a:pt x="141941" y="1396"/>
                        <a:pt x="147591" y="704"/>
                        <a:pt x="152400" y="2890"/>
                      </a:cubicBezTo>
                      <a:cubicBezTo>
                        <a:pt x="156247" y="4639"/>
                        <a:pt x="157849" y="9511"/>
                        <a:pt x="161365" y="11855"/>
                      </a:cubicBezTo>
                      <a:lnTo>
                        <a:pt x="168088" y="16337"/>
                      </a:lnTo>
                      <a:cubicBezTo>
                        <a:pt x="173317" y="15590"/>
                        <a:pt x="178596" y="15132"/>
                        <a:pt x="183776" y="14096"/>
                      </a:cubicBezTo>
                      <a:cubicBezTo>
                        <a:pt x="186093" y="13633"/>
                        <a:pt x="188655" y="13331"/>
                        <a:pt x="190500" y="11855"/>
                      </a:cubicBezTo>
                      <a:cubicBezTo>
                        <a:pt x="192603" y="10172"/>
                        <a:pt x="193299" y="7234"/>
                        <a:pt x="194982" y="5131"/>
                      </a:cubicBezTo>
                      <a:cubicBezTo>
                        <a:pt x="196302" y="3481"/>
                        <a:pt x="197971" y="2143"/>
                        <a:pt x="199465" y="649"/>
                      </a:cubicBezTo>
                      <a:cubicBezTo>
                        <a:pt x="207682" y="1396"/>
                        <a:pt x="216077" y="1034"/>
                        <a:pt x="224117" y="2890"/>
                      </a:cubicBezTo>
                      <a:cubicBezTo>
                        <a:pt x="226176" y="3365"/>
                        <a:pt x="226788" y="6286"/>
                        <a:pt x="228600" y="7373"/>
                      </a:cubicBezTo>
                      <a:cubicBezTo>
                        <a:pt x="230626" y="8588"/>
                        <a:pt x="233082" y="8867"/>
                        <a:pt x="235323" y="9614"/>
                      </a:cubicBezTo>
                      <a:cubicBezTo>
                        <a:pt x="236070" y="16337"/>
                        <a:pt x="236453" y="23111"/>
                        <a:pt x="237565" y="29784"/>
                      </a:cubicBezTo>
                      <a:cubicBezTo>
                        <a:pt x="237953" y="32114"/>
                        <a:pt x="239233" y="34216"/>
                        <a:pt x="239806" y="36508"/>
                      </a:cubicBezTo>
                      <a:cubicBezTo>
                        <a:pt x="243006" y="49309"/>
                        <a:pt x="240836" y="45171"/>
                        <a:pt x="244288" y="56678"/>
                      </a:cubicBezTo>
                      <a:cubicBezTo>
                        <a:pt x="245646" y="61204"/>
                        <a:pt x="247276" y="65643"/>
                        <a:pt x="248770" y="70126"/>
                      </a:cubicBezTo>
                      <a:lnTo>
                        <a:pt x="253253" y="83573"/>
                      </a:lnTo>
                      <a:cubicBezTo>
                        <a:pt x="254000" y="85814"/>
                        <a:pt x="254921" y="88004"/>
                        <a:pt x="255494" y="90296"/>
                      </a:cubicBezTo>
                      <a:cubicBezTo>
                        <a:pt x="256241" y="93284"/>
                        <a:pt x="256850" y="96311"/>
                        <a:pt x="257735" y="99261"/>
                      </a:cubicBezTo>
                      <a:cubicBezTo>
                        <a:pt x="259093" y="103787"/>
                        <a:pt x="260723" y="108226"/>
                        <a:pt x="262217" y="112708"/>
                      </a:cubicBezTo>
                      <a:lnTo>
                        <a:pt x="268941" y="132878"/>
                      </a:lnTo>
                      <a:lnTo>
                        <a:pt x="271182" y="139602"/>
                      </a:lnTo>
                      <a:lnTo>
                        <a:pt x="273423" y="146326"/>
                      </a:lnTo>
                      <a:cubicBezTo>
                        <a:pt x="274170" y="169485"/>
                        <a:pt x="272877" y="192800"/>
                        <a:pt x="275665" y="215802"/>
                      </a:cubicBezTo>
                      <a:cubicBezTo>
                        <a:pt x="275989" y="218476"/>
                        <a:pt x="279715" y="219950"/>
                        <a:pt x="282388" y="220284"/>
                      </a:cubicBezTo>
                      <a:cubicBezTo>
                        <a:pt x="286168" y="220756"/>
                        <a:pt x="289859" y="218790"/>
                        <a:pt x="293594" y="218043"/>
                      </a:cubicBezTo>
                      <a:cubicBezTo>
                        <a:pt x="295835" y="216549"/>
                        <a:pt x="298214" y="215244"/>
                        <a:pt x="300317" y="213561"/>
                      </a:cubicBezTo>
                      <a:cubicBezTo>
                        <a:pt x="301967" y="212241"/>
                        <a:pt x="302691" y="209219"/>
                        <a:pt x="304800" y="209078"/>
                      </a:cubicBezTo>
                      <a:cubicBezTo>
                        <a:pt x="314519" y="208430"/>
                        <a:pt x="324223" y="210573"/>
                        <a:pt x="333935" y="211320"/>
                      </a:cubicBezTo>
                      <a:cubicBezTo>
                        <a:pt x="334682" y="214308"/>
                        <a:pt x="333535" y="218699"/>
                        <a:pt x="336176" y="220284"/>
                      </a:cubicBezTo>
                      <a:cubicBezTo>
                        <a:pt x="338817" y="221869"/>
                        <a:pt x="342191" y="218928"/>
                        <a:pt x="345141" y="218043"/>
                      </a:cubicBezTo>
                      <a:cubicBezTo>
                        <a:pt x="349667" y="216685"/>
                        <a:pt x="354106" y="215055"/>
                        <a:pt x="358588" y="213561"/>
                      </a:cubicBezTo>
                      <a:lnTo>
                        <a:pt x="365312" y="211320"/>
                      </a:lnTo>
                      <a:lnTo>
                        <a:pt x="372035" y="209078"/>
                      </a:lnTo>
                      <a:cubicBezTo>
                        <a:pt x="388178" y="212308"/>
                        <a:pt x="394154" y="214535"/>
                        <a:pt x="414617" y="209078"/>
                      </a:cubicBezTo>
                      <a:cubicBezTo>
                        <a:pt x="416900" y="208469"/>
                        <a:pt x="416210" y="204626"/>
                        <a:pt x="416859" y="202355"/>
                      </a:cubicBezTo>
                      <a:cubicBezTo>
                        <a:pt x="417705" y="199393"/>
                        <a:pt x="418353" y="196378"/>
                        <a:pt x="419100" y="193390"/>
                      </a:cubicBezTo>
                      <a:cubicBezTo>
                        <a:pt x="419847" y="179943"/>
                        <a:pt x="420174" y="166466"/>
                        <a:pt x="421341" y="153049"/>
                      </a:cubicBezTo>
                      <a:cubicBezTo>
                        <a:pt x="423050" y="133391"/>
                        <a:pt x="422994" y="149262"/>
                        <a:pt x="425823" y="135120"/>
                      </a:cubicBezTo>
                      <a:cubicBezTo>
                        <a:pt x="433130" y="98587"/>
                        <a:pt x="426799" y="118748"/>
                        <a:pt x="432547" y="101502"/>
                      </a:cubicBezTo>
                      <a:cubicBezTo>
                        <a:pt x="433294" y="93284"/>
                        <a:pt x="433621" y="85018"/>
                        <a:pt x="434788" y="76849"/>
                      </a:cubicBezTo>
                      <a:cubicBezTo>
                        <a:pt x="435122" y="74511"/>
                        <a:pt x="436736" y="72470"/>
                        <a:pt x="437029" y="70126"/>
                      </a:cubicBezTo>
                      <a:cubicBezTo>
                        <a:pt x="438237" y="60461"/>
                        <a:pt x="438388" y="50691"/>
                        <a:pt x="439270" y="40990"/>
                      </a:cubicBezTo>
                      <a:cubicBezTo>
                        <a:pt x="441941" y="11613"/>
                        <a:pt x="439314" y="29633"/>
                        <a:pt x="443753" y="14096"/>
                      </a:cubicBezTo>
                      <a:cubicBezTo>
                        <a:pt x="444599" y="11134"/>
                        <a:pt x="444070" y="7536"/>
                        <a:pt x="445994" y="5131"/>
                      </a:cubicBezTo>
                      <a:cubicBezTo>
                        <a:pt x="447470" y="3286"/>
                        <a:pt x="450476" y="3637"/>
                        <a:pt x="452717" y="2890"/>
                      </a:cubicBezTo>
                      <a:cubicBezTo>
                        <a:pt x="455705" y="3637"/>
                        <a:pt x="458927" y="3753"/>
                        <a:pt x="461682" y="5131"/>
                      </a:cubicBezTo>
                      <a:cubicBezTo>
                        <a:pt x="463572" y="6076"/>
                        <a:pt x="464515" y="8294"/>
                        <a:pt x="466165" y="9614"/>
                      </a:cubicBezTo>
                      <a:cubicBezTo>
                        <a:pt x="468268" y="11297"/>
                        <a:pt x="470647" y="12602"/>
                        <a:pt x="472888" y="14096"/>
                      </a:cubicBezTo>
                      <a:cubicBezTo>
                        <a:pt x="477370" y="13349"/>
                        <a:pt x="482024" y="13292"/>
                        <a:pt x="486335" y="11855"/>
                      </a:cubicBezTo>
                      <a:cubicBezTo>
                        <a:pt x="488890" y="11003"/>
                        <a:pt x="490650" y="8578"/>
                        <a:pt x="493059" y="7373"/>
                      </a:cubicBezTo>
                      <a:cubicBezTo>
                        <a:pt x="495172" y="6316"/>
                        <a:pt x="497541" y="5878"/>
                        <a:pt x="499782" y="5131"/>
                      </a:cubicBezTo>
                      <a:cubicBezTo>
                        <a:pt x="501276" y="3637"/>
                        <a:pt x="502162" y="859"/>
                        <a:pt x="504265" y="649"/>
                      </a:cubicBezTo>
                      <a:cubicBezTo>
                        <a:pt x="520196" y="-944"/>
                        <a:pt x="519372" y="68"/>
                        <a:pt x="526676" y="7373"/>
                      </a:cubicBezTo>
                      <a:cubicBezTo>
                        <a:pt x="527423" y="9614"/>
                        <a:pt x="526601" y="13633"/>
                        <a:pt x="528917" y="14096"/>
                      </a:cubicBezTo>
                      <a:cubicBezTo>
                        <a:pt x="535551" y="15423"/>
                        <a:pt x="542323" y="11855"/>
                        <a:pt x="549088" y="11855"/>
                      </a:cubicBezTo>
                      <a:cubicBezTo>
                        <a:pt x="551451" y="11855"/>
                        <a:pt x="553571" y="13349"/>
                        <a:pt x="555812" y="14096"/>
                      </a:cubicBezTo>
                      <a:cubicBezTo>
                        <a:pt x="563842" y="26142"/>
                        <a:pt x="564057" y="23909"/>
                        <a:pt x="567017" y="34267"/>
                      </a:cubicBezTo>
                      <a:cubicBezTo>
                        <a:pt x="567863" y="37228"/>
                        <a:pt x="568512" y="40243"/>
                        <a:pt x="569259" y="43231"/>
                      </a:cubicBezTo>
                      <a:cubicBezTo>
                        <a:pt x="570006" y="52196"/>
                        <a:pt x="571014" y="61143"/>
                        <a:pt x="571500" y="70126"/>
                      </a:cubicBezTo>
                      <a:cubicBezTo>
                        <a:pt x="572509" y="88790"/>
                        <a:pt x="571941" y="107551"/>
                        <a:pt x="573741" y="126155"/>
                      </a:cubicBezTo>
                      <a:cubicBezTo>
                        <a:pt x="574196" y="130858"/>
                        <a:pt x="576729" y="135120"/>
                        <a:pt x="578223" y="139602"/>
                      </a:cubicBezTo>
                      <a:cubicBezTo>
                        <a:pt x="581315" y="148879"/>
                        <a:pt x="579156" y="144363"/>
                        <a:pt x="584947" y="153049"/>
                      </a:cubicBezTo>
                      <a:cubicBezTo>
                        <a:pt x="592621" y="176074"/>
                        <a:pt x="587188" y="157410"/>
                        <a:pt x="587188" y="211320"/>
                      </a:cubicBezTo>
                    </a:path>
                  </a:pathLst>
                </a:custGeom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/>
                </a:p>
              </p:txBody>
            </p:sp>
            <p:sp>
              <p:nvSpPr>
                <p:cNvPr id="305" name="Freeform: Shape 1019">
                  <a:extLst>
                    <a:ext uri="{FF2B5EF4-FFF2-40B4-BE49-F238E27FC236}">
                      <a16:creationId xmlns:a16="http://schemas.microsoft.com/office/drawing/2014/main" id="{D8040D33-2456-FF34-3955-39DCD45A1D08}"/>
                    </a:ext>
                  </a:extLst>
                </p:cNvPr>
                <p:cNvSpPr/>
                <p:nvPr/>
              </p:nvSpPr>
              <p:spPr>
                <a:xfrm>
                  <a:off x="8583706" y="1237732"/>
                  <a:ext cx="137160" cy="15086"/>
                </a:xfrm>
                <a:custGeom>
                  <a:avLst/>
                  <a:gdLst>
                    <a:gd name="connsiteX0" fmla="*/ 0 w 80682"/>
                    <a:gd name="connsiteY0" fmla="*/ 10603 h 15086"/>
                    <a:gd name="connsiteX1" fmla="*/ 11206 w 80682"/>
                    <a:gd name="connsiteY1" fmla="*/ 12844 h 15086"/>
                    <a:gd name="connsiteX2" fmla="*/ 17929 w 80682"/>
                    <a:gd name="connsiteY2" fmla="*/ 15086 h 15086"/>
                    <a:gd name="connsiteX3" fmla="*/ 31376 w 80682"/>
                    <a:gd name="connsiteY3" fmla="*/ 12844 h 15086"/>
                    <a:gd name="connsiteX4" fmla="*/ 35859 w 80682"/>
                    <a:gd name="connsiteY4" fmla="*/ 8362 h 15086"/>
                    <a:gd name="connsiteX5" fmla="*/ 58270 w 80682"/>
                    <a:gd name="connsiteY5" fmla="*/ 3880 h 15086"/>
                    <a:gd name="connsiteX6" fmla="*/ 67235 w 80682"/>
                    <a:gd name="connsiteY6" fmla="*/ 6121 h 15086"/>
                    <a:gd name="connsiteX7" fmla="*/ 73959 w 80682"/>
                    <a:gd name="connsiteY7" fmla="*/ 8362 h 15086"/>
                    <a:gd name="connsiteX8" fmla="*/ 80682 w 80682"/>
                    <a:gd name="connsiteY8" fmla="*/ 8362 h 15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682" h="15086">
                      <a:moveTo>
                        <a:pt x="0" y="10603"/>
                      </a:moveTo>
                      <a:cubicBezTo>
                        <a:pt x="3735" y="11350"/>
                        <a:pt x="7510" y="11920"/>
                        <a:pt x="11206" y="12844"/>
                      </a:cubicBezTo>
                      <a:cubicBezTo>
                        <a:pt x="13498" y="13417"/>
                        <a:pt x="15567" y="15086"/>
                        <a:pt x="17929" y="15086"/>
                      </a:cubicBezTo>
                      <a:cubicBezTo>
                        <a:pt x="22473" y="15086"/>
                        <a:pt x="26894" y="13591"/>
                        <a:pt x="31376" y="12844"/>
                      </a:cubicBezTo>
                      <a:cubicBezTo>
                        <a:pt x="32870" y="11350"/>
                        <a:pt x="34772" y="10174"/>
                        <a:pt x="35859" y="8362"/>
                      </a:cubicBezTo>
                      <a:cubicBezTo>
                        <a:pt x="43525" y="-4413"/>
                        <a:pt x="26341" y="333"/>
                        <a:pt x="58270" y="3880"/>
                      </a:cubicBezTo>
                      <a:cubicBezTo>
                        <a:pt x="61258" y="4627"/>
                        <a:pt x="64273" y="5275"/>
                        <a:pt x="67235" y="6121"/>
                      </a:cubicBezTo>
                      <a:cubicBezTo>
                        <a:pt x="69507" y="6770"/>
                        <a:pt x="71629" y="7974"/>
                        <a:pt x="73959" y="8362"/>
                      </a:cubicBezTo>
                      <a:cubicBezTo>
                        <a:pt x="76170" y="8730"/>
                        <a:pt x="78441" y="8362"/>
                        <a:pt x="80682" y="8362"/>
                      </a:cubicBezTo>
                    </a:path>
                  </a:pathLst>
                </a:custGeom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/>
                </a:p>
              </p:txBody>
            </p:sp>
          </p:grpSp>
        </p:grpSp>
        <p:grpSp>
          <p:nvGrpSpPr>
            <p:cNvPr id="292" name="Group 291">
              <a:extLst>
                <a:ext uri="{FF2B5EF4-FFF2-40B4-BE49-F238E27FC236}">
                  <a16:creationId xmlns:a16="http://schemas.microsoft.com/office/drawing/2014/main" id="{A8EB6A50-1181-A7AF-3497-690519019BA6}"/>
                </a:ext>
              </a:extLst>
            </p:cNvPr>
            <p:cNvGrpSpPr/>
            <p:nvPr/>
          </p:nvGrpSpPr>
          <p:grpSpPr>
            <a:xfrm>
              <a:off x="7028115" y="2167804"/>
              <a:ext cx="460586" cy="458442"/>
              <a:chOff x="8103252" y="927531"/>
              <a:chExt cx="460586" cy="458442"/>
            </a:xfrm>
          </p:grpSpPr>
          <p:sp>
            <p:nvSpPr>
              <p:cNvPr id="294" name="Rectangle 293">
                <a:extLst>
                  <a:ext uri="{FF2B5EF4-FFF2-40B4-BE49-F238E27FC236}">
                    <a16:creationId xmlns:a16="http://schemas.microsoft.com/office/drawing/2014/main" id="{2DD50244-4F8B-8995-81C1-3FC115E37D3F}"/>
                  </a:ext>
                </a:extLst>
              </p:cNvPr>
              <p:cNvSpPr/>
              <p:nvPr/>
            </p:nvSpPr>
            <p:spPr>
              <a:xfrm>
                <a:off x="8106638" y="927717"/>
                <a:ext cx="457200" cy="45718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/>
              </a:p>
            </p:txBody>
          </p:sp>
          <p:cxnSp>
            <p:nvCxnSpPr>
              <p:cNvPr id="295" name="Straight Arrow Connector 294">
                <a:extLst>
                  <a:ext uri="{FF2B5EF4-FFF2-40B4-BE49-F238E27FC236}">
                    <a16:creationId xmlns:a16="http://schemas.microsoft.com/office/drawing/2014/main" id="{EC6A7CA0-ACC3-C212-C950-10646EB4B956}"/>
                  </a:ext>
                </a:extLst>
              </p:cNvPr>
              <p:cNvCxnSpPr/>
              <p:nvPr/>
            </p:nvCxnSpPr>
            <p:spPr>
              <a:xfrm flipV="1">
                <a:off x="8103253" y="927531"/>
                <a:ext cx="0" cy="457200"/>
              </a:xfrm>
              <a:prstGeom prst="straightConnector1">
                <a:avLst/>
              </a:prstGeom>
              <a:ln>
                <a:headEnd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6" name="Straight Arrow Connector 295">
                <a:extLst>
                  <a:ext uri="{FF2B5EF4-FFF2-40B4-BE49-F238E27FC236}">
                    <a16:creationId xmlns:a16="http://schemas.microsoft.com/office/drawing/2014/main" id="{9BD5C658-AB8D-2C8C-E649-1DD9366E754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03252" y="1385973"/>
                <a:ext cx="457200" cy="0"/>
              </a:xfrm>
              <a:prstGeom prst="straightConnector1">
                <a:avLst/>
              </a:prstGeom>
              <a:ln>
                <a:headEnd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297" name="Group 296">
                <a:extLst>
                  <a:ext uri="{FF2B5EF4-FFF2-40B4-BE49-F238E27FC236}">
                    <a16:creationId xmlns:a16="http://schemas.microsoft.com/office/drawing/2014/main" id="{649BA558-AB11-8220-A93B-BA23AEFFB5E8}"/>
                  </a:ext>
                </a:extLst>
              </p:cNvPr>
              <p:cNvGrpSpPr/>
              <p:nvPr/>
            </p:nvGrpSpPr>
            <p:grpSpPr>
              <a:xfrm>
                <a:off x="8104974" y="1041498"/>
                <a:ext cx="408514" cy="220744"/>
                <a:chOff x="7998759" y="1041498"/>
                <a:chExt cx="722107" cy="220744"/>
              </a:xfrm>
            </p:grpSpPr>
            <p:sp>
              <p:nvSpPr>
                <p:cNvPr id="298" name="Freeform: Shape 1012">
                  <a:extLst>
                    <a:ext uri="{FF2B5EF4-FFF2-40B4-BE49-F238E27FC236}">
                      <a16:creationId xmlns:a16="http://schemas.microsoft.com/office/drawing/2014/main" id="{554BF44C-3501-31DE-C4A9-80DCBB17F935}"/>
                    </a:ext>
                  </a:extLst>
                </p:cNvPr>
                <p:cNvSpPr/>
                <p:nvPr/>
              </p:nvSpPr>
              <p:spPr>
                <a:xfrm>
                  <a:off x="7998759" y="1041498"/>
                  <a:ext cx="589054" cy="220744"/>
                </a:xfrm>
                <a:custGeom>
                  <a:avLst/>
                  <a:gdLst>
                    <a:gd name="connsiteX0" fmla="*/ 0 w 589054"/>
                    <a:gd name="connsiteY0" fmla="*/ 215802 h 220744"/>
                    <a:gd name="connsiteX1" fmla="*/ 11206 w 589054"/>
                    <a:gd name="connsiteY1" fmla="*/ 206837 h 220744"/>
                    <a:gd name="connsiteX2" fmla="*/ 38100 w 589054"/>
                    <a:gd name="connsiteY2" fmla="*/ 213561 h 220744"/>
                    <a:gd name="connsiteX3" fmla="*/ 44823 w 589054"/>
                    <a:gd name="connsiteY3" fmla="*/ 218043 h 220744"/>
                    <a:gd name="connsiteX4" fmla="*/ 58270 w 589054"/>
                    <a:gd name="connsiteY4" fmla="*/ 213561 h 220744"/>
                    <a:gd name="connsiteX5" fmla="*/ 69476 w 589054"/>
                    <a:gd name="connsiteY5" fmla="*/ 204596 h 220744"/>
                    <a:gd name="connsiteX6" fmla="*/ 91888 w 589054"/>
                    <a:gd name="connsiteY6" fmla="*/ 206837 h 220744"/>
                    <a:gd name="connsiteX7" fmla="*/ 100853 w 589054"/>
                    <a:gd name="connsiteY7" fmla="*/ 193390 h 220744"/>
                    <a:gd name="connsiteX8" fmla="*/ 105335 w 589054"/>
                    <a:gd name="connsiteY8" fmla="*/ 186667 h 220744"/>
                    <a:gd name="connsiteX9" fmla="*/ 112059 w 589054"/>
                    <a:gd name="connsiteY9" fmla="*/ 94778 h 220744"/>
                    <a:gd name="connsiteX10" fmla="*/ 116541 w 589054"/>
                    <a:gd name="connsiteY10" fmla="*/ 45473 h 220744"/>
                    <a:gd name="connsiteX11" fmla="*/ 123265 w 589054"/>
                    <a:gd name="connsiteY11" fmla="*/ 18578 h 220744"/>
                    <a:gd name="connsiteX12" fmla="*/ 129988 w 589054"/>
                    <a:gd name="connsiteY12" fmla="*/ 5131 h 220744"/>
                    <a:gd name="connsiteX13" fmla="*/ 136712 w 589054"/>
                    <a:gd name="connsiteY13" fmla="*/ 649 h 220744"/>
                    <a:gd name="connsiteX14" fmla="*/ 152400 w 589054"/>
                    <a:gd name="connsiteY14" fmla="*/ 2890 h 220744"/>
                    <a:gd name="connsiteX15" fmla="*/ 161365 w 589054"/>
                    <a:gd name="connsiteY15" fmla="*/ 11855 h 220744"/>
                    <a:gd name="connsiteX16" fmla="*/ 168088 w 589054"/>
                    <a:gd name="connsiteY16" fmla="*/ 16337 h 220744"/>
                    <a:gd name="connsiteX17" fmla="*/ 183776 w 589054"/>
                    <a:gd name="connsiteY17" fmla="*/ 14096 h 220744"/>
                    <a:gd name="connsiteX18" fmla="*/ 190500 w 589054"/>
                    <a:gd name="connsiteY18" fmla="*/ 11855 h 220744"/>
                    <a:gd name="connsiteX19" fmla="*/ 194982 w 589054"/>
                    <a:gd name="connsiteY19" fmla="*/ 5131 h 220744"/>
                    <a:gd name="connsiteX20" fmla="*/ 199465 w 589054"/>
                    <a:gd name="connsiteY20" fmla="*/ 649 h 220744"/>
                    <a:gd name="connsiteX21" fmla="*/ 224117 w 589054"/>
                    <a:gd name="connsiteY21" fmla="*/ 2890 h 220744"/>
                    <a:gd name="connsiteX22" fmla="*/ 228600 w 589054"/>
                    <a:gd name="connsiteY22" fmla="*/ 7373 h 220744"/>
                    <a:gd name="connsiteX23" fmla="*/ 235323 w 589054"/>
                    <a:gd name="connsiteY23" fmla="*/ 9614 h 220744"/>
                    <a:gd name="connsiteX24" fmla="*/ 237565 w 589054"/>
                    <a:gd name="connsiteY24" fmla="*/ 29784 h 220744"/>
                    <a:gd name="connsiteX25" fmla="*/ 239806 w 589054"/>
                    <a:gd name="connsiteY25" fmla="*/ 36508 h 220744"/>
                    <a:gd name="connsiteX26" fmla="*/ 244288 w 589054"/>
                    <a:gd name="connsiteY26" fmla="*/ 56678 h 220744"/>
                    <a:gd name="connsiteX27" fmla="*/ 248770 w 589054"/>
                    <a:gd name="connsiteY27" fmla="*/ 70126 h 220744"/>
                    <a:gd name="connsiteX28" fmla="*/ 253253 w 589054"/>
                    <a:gd name="connsiteY28" fmla="*/ 83573 h 220744"/>
                    <a:gd name="connsiteX29" fmla="*/ 255494 w 589054"/>
                    <a:gd name="connsiteY29" fmla="*/ 90296 h 220744"/>
                    <a:gd name="connsiteX30" fmla="*/ 257735 w 589054"/>
                    <a:gd name="connsiteY30" fmla="*/ 99261 h 220744"/>
                    <a:gd name="connsiteX31" fmla="*/ 262217 w 589054"/>
                    <a:gd name="connsiteY31" fmla="*/ 112708 h 220744"/>
                    <a:gd name="connsiteX32" fmla="*/ 268941 w 589054"/>
                    <a:gd name="connsiteY32" fmla="*/ 132878 h 220744"/>
                    <a:gd name="connsiteX33" fmla="*/ 271182 w 589054"/>
                    <a:gd name="connsiteY33" fmla="*/ 139602 h 220744"/>
                    <a:gd name="connsiteX34" fmla="*/ 273423 w 589054"/>
                    <a:gd name="connsiteY34" fmla="*/ 146326 h 220744"/>
                    <a:gd name="connsiteX35" fmla="*/ 275665 w 589054"/>
                    <a:gd name="connsiteY35" fmla="*/ 215802 h 220744"/>
                    <a:gd name="connsiteX36" fmla="*/ 282388 w 589054"/>
                    <a:gd name="connsiteY36" fmla="*/ 220284 h 220744"/>
                    <a:gd name="connsiteX37" fmla="*/ 293594 w 589054"/>
                    <a:gd name="connsiteY37" fmla="*/ 218043 h 220744"/>
                    <a:gd name="connsiteX38" fmla="*/ 300317 w 589054"/>
                    <a:gd name="connsiteY38" fmla="*/ 213561 h 220744"/>
                    <a:gd name="connsiteX39" fmla="*/ 304800 w 589054"/>
                    <a:gd name="connsiteY39" fmla="*/ 209078 h 220744"/>
                    <a:gd name="connsiteX40" fmla="*/ 333935 w 589054"/>
                    <a:gd name="connsiteY40" fmla="*/ 211320 h 220744"/>
                    <a:gd name="connsiteX41" fmla="*/ 336176 w 589054"/>
                    <a:gd name="connsiteY41" fmla="*/ 220284 h 220744"/>
                    <a:gd name="connsiteX42" fmla="*/ 345141 w 589054"/>
                    <a:gd name="connsiteY42" fmla="*/ 218043 h 220744"/>
                    <a:gd name="connsiteX43" fmla="*/ 358588 w 589054"/>
                    <a:gd name="connsiteY43" fmla="*/ 213561 h 220744"/>
                    <a:gd name="connsiteX44" fmla="*/ 365312 w 589054"/>
                    <a:gd name="connsiteY44" fmla="*/ 211320 h 220744"/>
                    <a:gd name="connsiteX45" fmla="*/ 372035 w 589054"/>
                    <a:gd name="connsiteY45" fmla="*/ 209078 h 220744"/>
                    <a:gd name="connsiteX46" fmla="*/ 414617 w 589054"/>
                    <a:gd name="connsiteY46" fmla="*/ 209078 h 220744"/>
                    <a:gd name="connsiteX47" fmla="*/ 416859 w 589054"/>
                    <a:gd name="connsiteY47" fmla="*/ 202355 h 220744"/>
                    <a:gd name="connsiteX48" fmla="*/ 419100 w 589054"/>
                    <a:gd name="connsiteY48" fmla="*/ 193390 h 220744"/>
                    <a:gd name="connsiteX49" fmla="*/ 421341 w 589054"/>
                    <a:gd name="connsiteY49" fmla="*/ 153049 h 220744"/>
                    <a:gd name="connsiteX50" fmla="*/ 425823 w 589054"/>
                    <a:gd name="connsiteY50" fmla="*/ 135120 h 220744"/>
                    <a:gd name="connsiteX51" fmla="*/ 432547 w 589054"/>
                    <a:gd name="connsiteY51" fmla="*/ 101502 h 220744"/>
                    <a:gd name="connsiteX52" fmla="*/ 434788 w 589054"/>
                    <a:gd name="connsiteY52" fmla="*/ 76849 h 220744"/>
                    <a:gd name="connsiteX53" fmla="*/ 437029 w 589054"/>
                    <a:gd name="connsiteY53" fmla="*/ 70126 h 220744"/>
                    <a:gd name="connsiteX54" fmla="*/ 439270 w 589054"/>
                    <a:gd name="connsiteY54" fmla="*/ 40990 h 220744"/>
                    <a:gd name="connsiteX55" fmla="*/ 443753 w 589054"/>
                    <a:gd name="connsiteY55" fmla="*/ 14096 h 220744"/>
                    <a:gd name="connsiteX56" fmla="*/ 445994 w 589054"/>
                    <a:gd name="connsiteY56" fmla="*/ 5131 h 220744"/>
                    <a:gd name="connsiteX57" fmla="*/ 452717 w 589054"/>
                    <a:gd name="connsiteY57" fmla="*/ 2890 h 220744"/>
                    <a:gd name="connsiteX58" fmla="*/ 461682 w 589054"/>
                    <a:gd name="connsiteY58" fmla="*/ 5131 h 220744"/>
                    <a:gd name="connsiteX59" fmla="*/ 466165 w 589054"/>
                    <a:gd name="connsiteY59" fmla="*/ 9614 h 220744"/>
                    <a:gd name="connsiteX60" fmla="*/ 472888 w 589054"/>
                    <a:gd name="connsiteY60" fmla="*/ 14096 h 220744"/>
                    <a:gd name="connsiteX61" fmla="*/ 486335 w 589054"/>
                    <a:gd name="connsiteY61" fmla="*/ 11855 h 220744"/>
                    <a:gd name="connsiteX62" fmla="*/ 493059 w 589054"/>
                    <a:gd name="connsiteY62" fmla="*/ 7373 h 220744"/>
                    <a:gd name="connsiteX63" fmla="*/ 499782 w 589054"/>
                    <a:gd name="connsiteY63" fmla="*/ 5131 h 220744"/>
                    <a:gd name="connsiteX64" fmla="*/ 504265 w 589054"/>
                    <a:gd name="connsiteY64" fmla="*/ 649 h 220744"/>
                    <a:gd name="connsiteX65" fmla="*/ 526676 w 589054"/>
                    <a:gd name="connsiteY65" fmla="*/ 7373 h 220744"/>
                    <a:gd name="connsiteX66" fmla="*/ 528917 w 589054"/>
                    <a:gd name="connsiteY66" fmla="*/ 14096 h 220744"/>
                    <a:gd name="connsiteX67" fmla="*/ 549088 w 589054"/>
                    <a:gd name="connsiteY67" fmla="*/ 11855 h 220744"/>
                    <a:gd name="connsiteX68" fmla="*/ 555812 w 589054"/>
                    <a:gd name="connsiteY68" fmla="*/ 14096 h 220744"/>
                    <a:gd name="connsiteX69" fmla="*/ 567017 w 589054"/>
                    <a:gd name="connsiteY69" fmla="*/ 34267 h 220744"/>
                    <a:gd name="connsiteX70" fmla="*/ 569259 w 589054"/>
                    <a:gd name="connsiteY70" fmla="*/ 43231 h 220744"/>
                    <a:gd name="connsiteX71" fmla="*/ 571500 w 589054"/>
                    <a:gd name="connsiteY71" fmla="*/ 70126 h 220744"/>
                    <a:gd name="connsiteX72" fmla="*/ 573741 w 589054"/>
                    <a:gd name="connsiteY72" fmla="*/ 126155 h 220744"/>
                    <a:gd name="connsiteX73" fmla="*/ 578223 w 589054"/>
                    <a:gd name="connsiteY73" fmla="*/ 139602 h 220744"/>
                    <a:gd name="connsiteX74" fmla="*/ 584947 w 589054"/>
                    <a:gd name="connsiteY74" fmla="*/ 153049 h 220744"/>
                    <a:gd name="connsiteX75" fmla="*/ 587188 w 589054"/>
                    <a:gd name="connsiteY75" fmla="*/ 211320 h 2207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</a:cxnLst>
                  <a:rect l="l" t="t" r="r" b="b"/>
                  <a:pathLst>
                    <a:path w="589054" h="220744">
                      <a:moveTo>
                        <a:pt x="0" y="215802"/>
                      </a:moveTo>
                      <a:cubicBezTo>
                        <a:pt x="3735" y="212814"/>
                        <a:pt x="6515" y="207775"/>
                        <a:pt x="11206" y="206837"/>
                      </a:cubicBezTo>
                      <a:cubicBezTo>
                        <a:pt x="35322" y="202013"/>
                        <a:pt x="28420" y="205817"/>
                        <a:pt x="38100" y="213561"/>
                      </a:cubicBezTo>
                      <a:cubicBezTo>
                        <a:pt x="40203" y="215244"/>
                        <a:pt x="42582" y="216549"/>
                        <a:pt x="44823" y="218043"/>
                      </a:cubicBezTo>
                      <a:cubicBezTo>
                        <a:pt x="49305" y="216549"/>
                        <a:pt x="54929" y="216902"/>
                        <a:pt x="58270" y="213561"/>
                      </a:cubicBezTo>
                      <a:cubicBezTo>
                        <a:pt x="64657" y="207174"/>
                        <a:pt x="60995" y="210250"/>
                        <a:pt x="69476" y="204596"/>
                      </a:cubicBezTo>
                      <a:cubicBezTo>
                        <a:pt x="76947" y="205343"/>
                        <a:pt x="84467" y="207979"/>
                        <a:pt x="91888" y="206837"/>
                      </a:cubicBezTo>
                      <a:cubicBezTo>
                        <a:pt x="98793" y="205775"/>
                        <a:pt x="98720" y="197656"/>
                        <a:pt x="100853" y="193390"/>
                      </a:cubicBezTo>
                      <a:cubicBezTo>
                        <a:pt x="102057" y="190981"/>
                        <a:pt x="103841" y="188908"/>
                        <a:pt x="105335" y="186667"/>
                      </a:cubicBezTo>
                      <a:cubicBezTo>
                        <a:pt x="118231" y="147975"/>
                        <a:pt x="108890" y="180318"/>
                        <a:pt x="112059" y="94778"/>
                      </a:cubicBezTo>
                      <a:cubicBezTo>
                        <a:pt x="113636" y="52201"/>
                        <a:pt x="109936" y="65287"/>
                        <a:pt x="116541" y="45473"/>
                      </a:cubicBezTo>
                      <a:cubicBezTo>
                        <a:pt x="119559" y="27364"/>
                        <a:pt x="117345" y="36338"/>
                        <a:pt x="123265" y="18578"/>
                      </a:cubicBezTo>
                      <a:cubicBezTo>
                        <a:pt x="125087" y="13111"/>
                        <a:pt x="125644" y="9475"/>
                        <a:pt x="129988" y="5131"/>
                      </a:cubicBezTo>
                      <a:cubicBezTo>
                        <a:pt x="131893" y="3226"/>
                        <a:pt x="134471" y="2143"/>
                        <a:pt x="136712" y="649"/>
                      </a:cubicBezTo>
                      <a:cubicBezTo>
                        <a:pt x="141941" y="1396"/>
                        <a:pt x="147591" y="704"/>
                        <a:pt x="152400" y="2890"/>
                      </a:cubicBezTo>
                      <a:cubicBezTo>
                        <a:pt x="156247" y="4639"/>
                        <a:pt x="157849" y="9511"/>
                        <a:pt x="161365" y="11855"/>
                      </a:cubicBezTo>
                      <a:lnTo>
                        <a:pt x="168088" y="16337"/>
                      </a:lnTo>
                      <a:cubicBezTo>
                        <a:pt x="173317" y="15590"/>
                        <a:pt x="178596" y="15132"/>
                        <a:pt x="183776" y="14096"/>
                      </a:cubicBezTo>
                      <a:cubicBezTo>
                        <a:pt x="186093" y="13633"/>
                        <a:pt x="188655" y="13331"/>
                        <a:pt x="190500" y="11855"/>
                      </a:cubicBezTo>
                      <a:cubicBezTo>
                        <a:pt x="192603" y="10172"/>
                        <a:pt x="193299" y="7234"/>
                        <a:pt x="194982" y="5131"/>
                      </a:cubicBezTo>
                      <a:cubicBezTo>
                        <a:pt x="196302" y="3481"/>
                        <a:pt x="197971" y="2143"/>
                        <a:pt x="199465" y="649"/>
                      </a:cubicBezTo>
                      <a:cubicBezTo>
                        <a:pt x="207682" y="1396"/>
                        <a:pt x="216077" y="1034"/>
                        <a:pt x="224117" y="2890"/>
                      </a:cubicBezTo>
                      <a:cubicBezTo>
                        <a:pt x="226176" y="3365"/>
                        <a:pt x="226788" y="6286"/>
                        <a:pt x="228600" y="7373"/>
                      </a:cubicBezTo>
                      <a:cubicBezTo>
                        <a:pt x="230626" y="8588"/>
                        <a:pt x="233082" y="8867"/>
                        <a:pt x="235323" y="9614"/>
                      </a:cubicBezTo>
                      <a:cubicBezTo>
                        <a:pt x="236070" y="16337"/>
                        <a:pt x="236453" y="23111"/>
                        <a:pt x="237565" y="29784"/>
                      </a:cubicBezTo>
                      <a:cubicBezTo>
                        <a:pt x="237953" y="32114"/>
                        <a:pt x="239233" y="34216"/>
                        <a:pt x="239806" y="36508"/>
                      </a:cubicBezTo>
                      <a:cubicBezTo>
                        <a:pt x="243006" y="49309"/>
                        <a:pt x="240836" y="45171"/>
                        <a:pt x="244288" y="56678"/>
                      </a:cubicBezTo>
                      <a:cubicBezTo>
                        <a:pt x="245646" y="61204"/>
                        <a:pt x="247276" y="65643"/>
                        <a:pt x="248770" y="70126"/>
                      </a:cubicBezTo>
                      <a:lnTo>
                        <a:pt x="253253" y="83573"/>
                      </a:lnTo>
                      <a:cubicBezTo>
                        <a:pt x="254000" y="85814"/>
                        <a:pt x="254921" y="88004"/>
                        <a:pt x="255494" y="90296"/>
                      </a:cubicBezTo>
                      <a:cubicBezTo>
                        <a:pt x="256241" y="93284"/>
                        <a:pt x="256850" y="96311"/>
                        <a:pt x="257735" y="99261"/>
                      </a:cubicBezTo>
                      <a:cubicBezTo>
                        <a:pt x="259093" y="103787"/>
                        <a:pt x="260723" y="108226"/>
                        <a:pt x="262217" y="112708"/>
                      </a:cubicBezTo>
                      <a:lnTo>
                        <a:pt x="268941" y="132878"/>
                      </a:lnTo>
                      <a:lnTo>
                        <a:pt x="271182" y="139602"/>
                      </a:lnTo>
                      <a:lnTo>
                        <a:pt x="273423" y="146326"/>
                      </a:lnTo>
                      <a:cubicBezTo>
                        <a:pt x="274170" y="169485"/>
                        <a:pt x="272877" y="192800"/>
                        <a:pt x="275665" y="215802"/>
                      </a:cubicBezTo>
                      <a:cubicBezTo>
                        <a:pt x="275989" y="218476"/>
                        <a:pt x="279715" y="219950"/>
                        <a:pt x="282388" y="220284"/>
                      </a:cubicBezTo>
                      <a:cubicBezTo>
                        <a:pt x="286168" y="220756"/>
                        <a:pt x="289859" y="218790"/>
                        <a:pt x="293594" y="218043"/>
                      </a:cubicBezTo>
                      <a:cubicBezTo>
                        <a:pt x="295835" y="216549"/>
                        <a:pt x="298214" y="215244"/>
                        <a:pt x="300317" y="213561"/>
                      </a:cubicBezTo>
                      <a:cubicBezTo>
                        <a:pt x="301967" y="212241"/>
                        <a:pt x="302691" y="209219"/>
                        <a:pt x="304800" y="209078"/>
                      </a:cubicBezTo>
                      <a:cubicBezTo>
                        <a:pt x="314519" y="208430"/>
                        <a:pt x="324223" y="210573"/>
                        <a:pt x="333935" y="211320"/>
                      </a:cubicBezTo>
                      <a:cubicBezTo>
                        <a:pt x="334682" y="214308"/>
                        <a:pt x="333535" y="218699"/>
                        <a:pt x="336176" y="220284"/>
                      </a:cubicBezTo>
                      <a:cubicBezTo>
                        <a:pt x="338817" y="221869"/>
                        <a:pt x="342191" y="218928"/>
                        <a:pt x="345141" y="218043"/>
                      </a:cubicBezTo>
                      <a:cubicBezTo>
                        <a:pt x="349667" y="216685"/>
                        <a:pt x="354106" y="215055"/>
                        <a:pt x="358588" y="213561"/>
                      </a:cubicBezTo>
                      <a:lnTo>
                        <a:pt x="365312" y="211320"/>
                      </a:lnTo>
                      <a:lnTo>
                        <a:pt x="372035" y="209078"/>
                      </a:lnTo>
                      <a:cubicBezTo>
                        <a:pt x="388178" y="212308"/>
                        <a:pt x="394154" y="214535"/>
                        <a:pt x="414617" y="209078"/>
                      </a:cubicBezTo>
                      <a:cubicBezTo>
                        <a:pt x="416900" y="208469"/>
                        <a:pt x="416210" y="204626"/>
                        <a:pt x="416859" y="202355"/>
                      </a:cubicBezTo>
                      <a:cubicBezTo>
                        <a:pt x="417705" y="199393"/>
                        <a:pt x="418353" y="196378"/>
                        <a:pt x="419100" y="193390"/>
                      </a:cubicBezTo>
                      <a:cubicBezTo>
                        <a:pt x="419847" y="179943"/>
                        <a:pt x="420174" y="166466"/>
                        <a:pt x="421341" y="153049"/>
                      </a:cubicBezTo>
                      <a:cubicBezTo>
                        <a:pt x="423050" y="133391"/>
                        <a:pt x="422994" y="149262"/>
                        <a:pt x="425823" y="135120"/>
                      </a:cubicBezTo>
                      <a:cubicBezTo>
                        <a:pt x="433130" y="98587"/>
                        <a:pt x="426799" y="118748"/>
                        <a:pt x="432547" y="101502"/>
                      </a:cubicBezTo>
                      <a:cubicBezTo>
                        <a:pt x="433294" y="93284"/>
                        <a:pt x="433621" y="85018"/>
                        <a:pt x="434788" y="76849"/>
                      </a:cubicBezTo>
                      <a:cubicBezTo>
                        <a:pt x="435122" y="74511"/>
                        <a:pt x="436736" y="72470"/>
                        <a:pt x="437029" y="70126"/>
                      </a:cubicBezTo>
                      <a:cubicBezTo>
                        <a:pt x="438237" y="60461"/>
                        <a:pt x="438388" y="50691"/>
                        <a:pt x="439270" y="40990"/>
                      </a:cubicBezTo>
                      <a:cubicBezTo>
                        <a:pt x="441941" y="11613"/>
                        <a:pt x="439314" y="29633"/>
                        <a:pt x="443753" y="14096"/>
                      </a:cubicBezTo>
                      <a:cubicBezTo>
                        <a:pt x="444599" y="11134"/>
                        <a:pt x="444070" y="7536"/>
                        <a:pt x="445994" y="5131"/>
                      </a:cubicBezTo>
                      <a:cubicBezTo>
                        <a:pt x="447470" y="3286"/>
                        <a:pt x="450476" y="3637"/>
                        <a:pt x="452717" y="2890"/>
                      </a:cubicBezTo>
                      <a:cubicBezTo>
                        <a:pt x="455705" y="3637"/>
                        <a:pt x="458927" y="3753"/>
                        <a:pt x="461682" y="5131"/>
                      </a:cubicBezTo>
                      <a:cubicBezTo>
                        <a:pt x="463572" y="6076"/>
                        <a:pt x="464515" y="8294"/>
                        <a:pt x="466165" y="9614"/>
                      </a:cubicBezTo>
                      <a:cubicBezTo>
                        <a:pt x="468268" y="11297"/>
                        <a:pt x="470647" y="12602"/>
                        <a:pt x="472888" y="14096"/>
                      </a:cubicBezTo>
                      <a:cubicBezTo>
                        <a:pt x="477370" y="13349"/>
                        <a:pt x="482024" y="13292"/>
                        <a:pt x="486335" y="11855"/>
                      </a:cubicBezTo>
                      <a:cubicBezTo>
                        <a:pt x="488890" y="11003"/>
                        <a:pt x="490650" y="8578"/>
                        <a:pt x="493059" y="7373"/>
                      </a:cubicBezTo>
                      <a:cubicBezTo>
                        <a:pt x="495172" y="6316"/>
                        <a:pt x="497541" y="5878"/>
                        <a:pt x="499782" y="5131"/>
                      </a:cubicBezTo>
                      <a:cubicBezTo>
                        <a:pt x="501276" y="3637"/>
                        <a:pt x="502162" y="859"/>
                        <a:pt x="504265" y="649"/>
                      </a:cubicBezTo>
                      <a:cubicBezTo>
                        <a:pt x="520196" y="-944"/>
                        <a:pt x="519372" y="68"/>
                        <a:pt x="526676" y="7373"/>
                      </a:cubicBezTo>
                      <a:cubicBezTo>
                        <a:pt x="527423" y="9614"/>
                        <a:pt x="526601" y="13633"/>
                        <a:pt x="528917" y="14096"/>
                      </a:cubicBezTo>
                      <a:cubicBezTo>
                        <a:pt x="535551" y="15423"/>
                        <a:pt x="542323" y="11855"/>
                        <a:pt x="549088" y="11855"/>
                      </a:cubicBezTo>
                      <a:cubicBezTo>
                        <a:pt x="551451" y="11855"/>
                        <a:pt x="553571" y="13349"/>
                        <a:pt x="555812" y="14096"/>
                      </a:cubicBezTo>
                      <a:cubicBezTo>
                        <a:pt x="563842" y="26142"/>
                        <a:pt x="564057" y="23909"/>
                        <a:pt x="567017" y="34267"/>
                      </a:cubicBezTo>
                      <a:cubicBezTo>
                        <a:pt x="567863" y="37228"/>
                        <a:pt x="568512" y="40243"/>
                        <a:pt x="569259" y="43231"/>
                      </a:cubicBezTo>
                      <a:cubicBezTo>
                        <a:pt x="570006" y="52196"/>
                        <a:pt x="571014" y="61143"/>
                        <a:pt x="571500" y="70126"/>
                      </a:cubicBezTo>
                      <a:cubicBezTo>
                        <a:pt x="572509" y="88790"/>
                        <a:pt x="571941" y="107551"/>
                        <a:pt x="573741" y="126155"/>
                      </a:cubicBezTo>
                      <a:cubicBezTo>
                        <a:pt x="574196" y="130858"/>
                        <a:pt x="576729" y="135120"/>
                        <a:pt x="578223" y="139602"/>
                      </a:cubicBezTo>
                      <a:cubicBezTo>
                        <a:pt x="581315" y="148879"/>
                        <a:pt x="579156" y="144363"/>
                        <a:pt x="584947" y="153049"/>
                      </a:cubicBezTo>
                      <a:cubicBezTo>
                        <a:pt x="592621" y="176074"/>
                        <a:pt x="587188" y="157410"/>
                        <a:pt x="587188" y="211320"/>
                      </a:cubicBezTo>
                    </a:path>
                  </a:pathLst>
                </a:custGeom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/>
                </a:p>
              </p:txBody>
            </p:sp>
            <p:sp>
              <p:nvSpPr>
                <p:cNvPr id="299" name="Freeform: Shape 1013">
                  <a:extLst>
                    <a:ext uri="{FF2B5EF4-FFF2-40B4-BE49-F238E27FC236}">
                      <a16:creationId xmlns:a16="http://schemas.microsoft.com/office/drawing/2014/main" id="{76CA563B-936D-F90A-FCE9-6C36CEA61343}"/>
                    </a:ext>
                  </a:extLst>
                </p:cNvPr>
                <p:cNvSpPr/>
                <p:nvPr/>
              </p:nvSpPr>
              <p:spPr>
                <a:xfrm>
                  <a:off x="8583706" y="1237732"/>
                  <a:ext cx="137160" cy="15086"/>
                </a:xfrm>
                <a:custGeom>
                  <a:avLst/>
                  <a:gdLst>
                    <a:gd name="connsiteX0" fmla="*/ 0 w 80682"/>
                    <a:gd name="connsiteY0" fmla="*/ 10603 h 15086"/>
                    <a:gd name="connsiteX1" fmla="*/ 11206 w 80682"/>
                    <a:gd name="connsiteY1" fmla="*/ 12844 h 15086"/>
                    <a:gd name="connsiteX2" fmla="*/ 17929 w 80682"/>
                    <a:gd name="connsiteY2" fmla="*/ 15086 h 15086"/>
                    <a:gd name="connsiteX3" fmla="*/ 31376 w 80682"/>
                    <a:gd name="connsiteY3" fmla="*/ 12844 h 15086"/>
                    <a:gd name="connsiteX4" fmla="*/ 35859 w 80682"/>
                    <a:gd name="connsiteY4" fmla="*/ 8362 h 15086"/>
                    <a:gd name="connsiteX5" fmla="*/ 58270 w 80682"/>
                    <a:gd name="connsiteY5" fmla="*/ 3880 h 15086"/>
                    <a:gd name="connsiteX6" fmla="*/ 67235 w 80682"/>
                    <a:gd name="connsiteY6" fmla="*/ 6121 h 15086"/>
                    <a:gd name="connsiteX7" fmla="*/ 73959 w 80682"/>
                    <a:gd name="connsiteY7" fmla="*/ 8362 h 15086"/>
                    <a:gd name="connsiteX8" fmla="*/ 80682 w 80682"/>
                    <a:gd name="connsiteY8" fmla="*/ 8362 h 15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682" h="15086">
                      <a:moveTo>
                        <a:pt x="0" y="10603"/>
                      </a:moveTo>
                      <a:cubicBezTo>
                        <a:pt x="3735" y="11350"/>
                        <a:pt x="7510" y="11920"/>
                        <a:pt x="11206" y="12844"/>
                      </a:cubicBezTo>
                      <a:cubicBezTo>
                        <a:pt x="13498" y="13417"/>
                        <a:pt x="15567" y="15086"/>
                        <a:pt x="17929" y="15086"/>
                      </a:cubicBezTo>
                      <a:cubicBezTo>
                        <a:pt x="22473" y="15086"/>
                        <a:pt x="26894" y="13591"/>
                        <a:pt x="31376" y="12844"/>
                      </a:cubicBezTo>
                      <a:cubicBezTo>
                        <a:pt x="32870" y="11350"/>
                        <a:pt x="34772" y="10174"/>
                        <a:pt x="35859" y="8362"/>
                      </a:cubicBezTo>
                      <a:cubicBezTo>
                        <a:pt x="43525" y="-4413"/>
                        <a:pt x="26341" y="333"/>
                        <a:pt x="58270" y="3880"/>
                      </a:cubicBezTo>
                      <a:cubicBezTo>
                        <a:pt x="61258" y="4627"/>
                        <a:pt x="64273" y="5275"/>
                        <a:pt x="67235" y="6121"/>
                      </a:cubicBezTo>
                      <a:cubicBezTo>
                        <a:pt x="69507" y="6770"/>
                        <a:pt x="71629" y="7974"/>
                        <a:pt x="73959" y="8362"/>
                      </a:cubicBezTo>
                      <a:cubicBezTo>
                        <a:pt x="76170" y="8730"/>
                        <a:pt x="78441" y="8362"/>
                        <a:pt x="80682" y="8362"/>
                      </a:cubicBezTo>
                    </a:path>
                  </a:pathLst>
                </a:custGeom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/>
                </a:p>
              </p:txBody>
            </p:sp>
          </p:grpSp>
        </p:grpSp>
        <p:sp>
          <p:nvSpPr>
            <p:cNvPr id="293" name="TextBox 292">
              <a:extLst>
                <a:ext uri="{FF2B5EF4-FFF2-40B4-BE49-F238E27FC236}">
                  <a16:creationId xmlns:a16="http://schemas.microsoft.com/office/drawing/2014/main" id="{C921DC70-F20E-9938-CC6E-756221C71800}"/>
                </a:ext>
              </a:extLst>
            </p:cNvPr>
            <p:cNvSpPr txBox="1"/>
            <p:nvPr/>
          </p:nvSpPr>
          <p:spPr>
            <a:xfrm>
              <a:off x="7128517" y="2046716"/>
              <a:ext cx="215860" cy="1078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App B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B90121CC-B3A7-BB12-787E-D2204ED1EE1E}"/>
              </a:ext>
            </a:extLst>
          </p:cNvPr>
          <p:cNvSpPr txBox="1"/>
          <p:nvPr/>
        </p:nvSpPr>
        <p:spPr>
          <a:xfrm>
            <a:off x="6400689" y="6947399"/>
            <a:ext cx="2292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Last phase labels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A6D6CA7-0717-4F6C-7E34-815E32FF414E}"/>
              </a:ext>
            </a:extLst>
          </p:cNvPr>
          <p:cNvGrpSpPr/>
          <p:nvPr/>
        </p:nvGrpSpPr>
        <p:grpSpPr>
          <a:xfrm>
            <a:off x="16104493" y="7683286"/>
            <a:ext cx="1560315" cy="1661768"/>
            <a:chOff x="6941820" y="879733"/>
            <a:chExt cx="546881" cy="582440"/>
          </a:xfrm>
        </p:grpSpPr>
        <p:grpSp>
          <p:nvGrpSpPr>
            <p:cNvPr id="265" name="Group 264">
              <a:extLst>
                <a:ext uri="{FF2B5EF4-FFF2-40B4-BE49-F238E27FC236}">
                  <a16:creationId xmlns:a16="http://schemas.microsoft.com/office/drawing/2014/main" id="{61F8FB6A-DDC4-8F3F-ED1D-784AEBBA3412}"/>
                </a:ext>
              </a:extLst>
            </p:cNvPr>
            <p:cNvGrpSpPr/>
            <p:nvPr/>
          </p:nvGrpSpPr>
          <p:grpSpPr>
            <a:xfrm>
              <a:off x="6941820" y="927531"/>
              <a:ext cx="458482" cy="459684"/>
              <a:chOff x="6941820" y="927531"/>
              <a:chExt cx="458482" cy="459684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D800F483-E0FC-8A5D-D9A8-83DED6C169CB}"/>
                  </a:ext>
                </a:extLst>
              </p:cNvPr>
              <p:cNvSpPr/>
              <p:nvPr/>
            </p:nvSpPr>
            <p:spPr>
              <a:xfrm>
                <a:off x="6943102" y="927531"/>
                <a:ext cx="457200" cy="45718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/>
              </a:p>
            </p:txBody>
          </p:sp>
          <p:grpSp>
            <p:nvGrpSpPr>
              <p:cNvPr id="284" name="Group 283">
                <a:extLst>
                  <a:ext uri="{FF2B5EF4-FFF2-40B4-BE49-F238E27FC236}">
                    <a16:creationId xmlns:a16="http://schemas.microsoft.com/office/drawing/2014/main" id="{FC210491-E64C-713B-BD03-77DD05438D6E}"/>
                  </a:ext>
                </a:extLst>
              </p:cNvPr>
              <p:cNvGrpSpPr/>
              <p:nvPr/>
            </p:nvGrpSpPr>
            <p:grpSpPr>
              <a:xfrm>
                <a:off x="6941820" y="928773"/>
                <a:ext cx="458065" cy="458442"/>
                <a:chOff x="7164705" y="1001914"/>
                <a:chExt cx="458065" cy="458442"/>
              </a:xfrm>
            </p:grpSpPr>
            <p:cxnSp>
              <p:nvCxnSpPr>
                <p:cNvPr id="285" name="Straight Arrow Connector 284">
                  <a:extLst>
                    <a:ext uri="{FF2B5EF4-FFF2-40B4-BE49-F238E27FC236}">
                      <a16:creationId xmlns:a16="http://schemas.microsoft.com/office/drawing/2014/main" id="{8E1F47FA-0FA2-AEAE-21EC-B150F33765C4}"/>
                    </a:ext>
                  </a:extLst>
                </p:cNvPr>
                <p:cNvCxnSpPr/>
                <p:nvPr/>
              </p:nvCxnSpPr>
              <p:spPr>
                <a:xfrm flipV="1">
                  <a:off x="7165571" y="1001914"/>
                  <a:ext cx="0" cy="457200"/>
                </a:xfrm>
                <a:prstGeom prst="straightConnector1">
                  <a:avLst/>
                </a:prstGeom>
                <a:ln>
                  <a:headEnd w="med" len="med"/>
                  <a:tailEnd type="triangl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6" name="Straight Arrow Connector 285">
                  <a:extLst>
                    <a:ext uri="{FF2B5EF4-FFF2-40B4-BE49-F238E27FC236}">
                      <a16:creationId xmlns:a16="http://schemas.microsoft.com/office/drawing/2014/main" id="{9E892D3C-C24C-63EF-010C-0054F8C0FD4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65570" y="1460356"/>
                  <a:ext cx="457200" cy="0"/>
                </a:xfrm>
                <a:prstGeom prst="straightConnector1">
                  <a:avLst/>
                </a:prstGeom>
                <a:ln>
                  <a:headEnd w="med" len="med"/>
                  <a:tailEnd type="triangl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287" name="Group 286">
                  <a:extLst>
                    <a:ext uri="{FF2B5EF4-FFF2-40B4-BE49-F238E27FC236}">
                      <a16:creationId xmlns:a16="http://schemas.microsoft.com/office/drawing/2014/main" id="{76279E55-8C3B-9473-D22D-47D8FF429FAC}"/>
                    </a:ext>
                  </a:extLst>
                </p:cNvPr>
                <p:cNvGrpSpPr/>
                <p:nvPr/>
              </p:nvGrpSpPr>
              <p:grpSpPr>
                <a:xfrm>
                  <a:off x="7164705" y="1150620"/>
                  <a:ext cx="411480" cy="251460"/>
                  <a:chOff x="7164705" y="1150620"/>
                  <a:chExt cx="411480" cy="251460"/>
                </a:xfrm>
              </p:grpSpPr>
              <p:sp>
                <p:nvSpPr>
                  <p:cNvPr id="288" name="Freeform: Shape 1002">
                    <a:extLst>
                      <a:ext uri="{FF2B5EF4-FFF2-40B4-BE49-F238E27FC236}">
                        <a16:creationId xmlns:a16="http://schemas.microsoft.com/office/drawing/2014/main" id="{F4D26E61-358B-F3CD-34CA-38CCC9B292CD}"/>
                      </a:ext>
                    </a:extLst>
                  </p:cNvPr>
                  <p:cNvSpPr/>
                  <p:nvPr/>
                </p:nvSpPr>
                <p:spPr>
                  <a:xfrm>
                    <a:off x="7164705" y="1150620"/>
                    <a:ext cx="321945" cy="251460"/>
                  </a:xfrm>
                  <a:custGeom>
                    <a:avLst/>
                    <a:gdLst>
                      <a:gd name="connsiteX0" fmla="*/ 0 w 321945"/>
                      <a:gd name="connsiteY0" fmla="*/ 251460 h 251460"/>
                      <a:gd name="connsiteX1" fmla="*/ 9525 w 321945"/>
                      <a:gd name="connsiteY1" fmla="*/ 243840 h 251460"/>
                      <a:gd name="connsiteX2" fmla="*/ 15240 w 321945"/>
                      <a:gd name="connsiteY2" fmla="*/ 240030 h 251460"/>
                      <a:gd name="connsiteX3" fmla="*/ 26670 w 321945"/>
                      <a:gd name="connsiteY3" fmla="*/ 241935 h 251460"/>
                      <a:gd name="connsiteX4" fmla="*/ 38100 w 321945"/>
                      <a:gd name="connsiteY4" fmla="*/ 245745 h 251460"/>
                      <a:gd name="connsiteX5" fmla="*/ 43815 w 321945"/>
                      <a:gd name="connsiteY5" fmla="*/ 247650 h 251460"/>
                      <a:gd name="connsiteX6" fmla="*/ 59055 w 321945"/>
                      <a:gd name="connsiteY6" fmla="*/ 240030 h 251460"/>
                      <a:gd name="connsiteX7" fmla="*/ 76200 w 321945"/>
                      <a:gd name="connsiteY7" fmla="*/ 236220 h 251460"/>
                      <a:gd name="connsiteX8" fmla="*/ 80010 w 321945"/>
                      <a:gd name="connsiteY8" fmla="*/ 224790 h 251460"/>
                      <a:gd name="connsiteX9" fmla="*/ 83820 w 321945"/>
                      <a:gd name="connsiteY9" fmla="*/ 209550 h 251460"/>
                      <a:gd name="connsiteX10" fmla="*/ 85725 w 321945"/>
                      <a:gd name="connsiteY10" fmla="*/ 188595 h 251460"/>
                      <a:gd name="connsiteX11" fmla="*/ 87630 w 321945"/>
                      <a:gd name="connsiteY11" fmla="*/ 182880 h 251460"/>
                      <a:gd name="connsiteX12" fmla="*/ 89535 w 321945"/>
                      <a:gd name="connsiteY12" fmla="*/ 125730 h 251460"/>
                      <a:gd name="connsiteX13" fmla="*/ 93345 w 321945"/>
                      <a:gd name="connsiteY13" fmla="*/ 102870 h 251460"/>
                      <a:gd name="connsiteX14" fmla="*/ 95250 w 321945"/>
                      <a:gd name="connsiteY14" fmla="*/ 83820 h 251460"/>
                      <a:gd name="connsiteX15" fmla="*/ 97155 w 321945"/>
                      <a:gd name="connsiteY15" fmla="*/ 78105 h 251460"/>
                      <a:gd name="connsiteX16" fmla="*/ 99060 w 321945"/>
                      <a:gd name="connsiteY16" fmla="*/ 70485 h 251460"/>
                      <a:gd name="connsiteX17" fmla="*/ 100965 w 321945"/>
                      <a:gd name="connsiteY17" fmla="*/ 53340 h 251460"/>
                      <a:gd name="connsiteX18" fmla="*/ 102870 w 321945"/>
                      <a:gd name="connsiteY18" fmla="*/ 47625 h 251460"/>
                      <a:gd name="connsiteX19" fmla="*/ 104775 w 321945"/>
                      <a:gd name="connsiteY19" fmla="*/ 40005 h 251460"/>
                      <a:gd name="connsiteX20" fmla="*/ 108585 w 321945"/>
                      <a:gd name="connsiteY20" fmla="*/ 28575 h 251460"/>
                      <a:gd name="connsiteX21" fmla="*/ 110490 w 321945"/>
                      <a:gd name="connsiteY21" fmla="*/ 11430 h 251460"/>
                      <a:gd name="connsiteX22" fmla="*/ 116205 w 321945"/>
                      <a:gd name="connsiteY22" fmla="*/ 7620 h 251460"/>
                      <a:gd name="connsiteX23" fmla="*/ 127635 w 321945"/>
                      <a:gd name="connsiteY23" fmla="*/ 3810 h 251460"/>
                      <a:gd name="connsiteX24" fmla="*/ 144780 w 321945"/>
                      <a:gd name="connsiteY24" fmla="*/ 5715 h 251460"/>
                      <a:gd name="connsiteX25" fmla="*/ 150495 w 321945"/>
                      <a:gd name="connsiteY25" fmla="*/ 7620 h 251460"/>
                      <a:gd name="connsiteX26" fmla="*/ 160020 w 321945"/>
                      <a:gd name="connsiteY26" fmla="*/ 15240 h 251460"/>
                      <a:gd name="connsiteX27" fmla="*/ 177165 w 321945"/>
                      <a:gd name="connsiteY27" fmla="*/ 9525 h 251460"/>
                      <a:gd name="connsiteX28" fmla="*/ 188595 w 321945"/>
                      <a:gd name="connsiteY28" fmla="*/ 5715 h 251460"/>
                      <a:gd name="connsiteX29" fmla="*/ 194310 w 321945"/>
                      <a:gd name="connsiteY29" fmla="*/ 3810 h 251460"/>
                      <a:gd name="connsiteX30" fmla="*/ 207645 w 321945"/>
                      <a:gd name="connsiteY30" fmla="*/ 7620 h 251460"/>
                      <a:gd name="connsiteX31" fmla="*/ 211455 w 321945"/>
                      <a:gd name="connsiteY31" fmla="*/ 13335 h 251460"/>
                      <a:gd name="connsiteX32" fmla="*/ 217170 w 321945"/>
                      <a:gd name="connsiteY32" fmla="*/ 17145 h 251460"/>
                      <a:gd name="connsiteX33" fmla="*/ 234315 w 321945"/>
                      <a:gd name="connsiteY33" fmla="*/ 15240 h 251460"/>
                      <a:gd name="connsiteX34" fmla="*/ 240030 w 321945"/>
                      <a:gd name="connsiteY34" fmla="*/ 13335 h 251460"/>
                      <a:gd name="connsiteX35" fmla="*/ 245745 w 321945"/>
                      <a:gd name="connsiteY35" fmla="*/ 7620 h 251460"/>
                      <a:gd name="connsiteX36" fmla="*/ 257175 w 321945"/>
                      <a:gd name="connsiteY36" fmla="*/ 0 h 251460"/>
                      <a:gd name="connsiteX37" fmla="*/ 278130 w 321945"/>
                      <a:gd name="connsiteY37" fmla="*/ 1905 h 251460"/>
                      <a:gd name="connsiteX38" fmla="*/ 289560 w 321945"/>
                      <a:gd name="connsiteY38" fmla="*/ 9525 h 251460"/>
                      <a:gd name="connsiteX39" fmla="*/ 295275 w 321945"/>
                      <a:gd name="connsiteY39" fmla="*/ 20955 h 251460"/>
                      <a:gd name="connsiteX40" fmla="*/ 297180 w 321945"/>
                      <a:gd name="connsiteY40" fmla="*/ 26670 h 251460"/>
                      <a:gd name="connsiteX41" fmla="*/ 304800 w 321945"/>
                      <a:gd name="connsiteY41" fmla="*/ 38100 h 251460"/>
                      <a:gd name="connsiteX42" fmla="*/ 306705 w 321945"/>
                      <a:gd name="connsiteY42" fmla="*/ 51435 h 251460"/>
                      <a:gd name="connsiteX43" fmla="*/ 308610 w 321945"/>
                      <a:gd name="connsiteY43" fmla="*/ 57150 h 251460"/>
                      <a:gd name="connsiteX44" fmla="*/ 310515 w 321945"/>
                      <a:gd name="connsiteY44" fmla="*/ 80010 h 251460"/>
                      <a:gd name="connsiteX45" fmla="*/ 314325 w 321945"/>
                      <a:gd name="connsiteY45" fmla="*/ 91440 h 251460"/>
                      <a:gd name="connsiteX46" fmla="*/ 316230 w 321945"/>
                      <a:gd name="connsiteY46" fmla="*/ 108585 h 251460"/>
                      <a:gd name="connsiteX47" fmla="*/ 318135 w 321945"/>
                      <a:gd name="connsiteY47" fmla="*/ 114300 h 251460"/>
                      <a:gd name="connsiteX48" fmla="*/ 320040 w 321945"/>
                      <a:gd name="connsiteY48" fmla="*/ 129540 h 251460"/>
                      <a:gd name="connsiteX49" fmla="*/ 321945 w 321945"/>
                      <a:gd name="connsiteY49" fmla="*/ 150495 h 2514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321945" h="251460">
                        <a:moveTo>
                          <a:pt x="0" y="251460"/>
                        </a:moveTo>
                        <a:cubicBezTo>
                          <a:pt x="3175" y="248920"/>
                          <a:pt x="6272" y="246280"/>
                          <a:pt x="9525" y="243840"/>
                        </a:cubicBezTo>
                        <a:cubicBezTo>
                          <a:pt x="11357" y="242466"/>
                          <a:pt x="12964" y="240283"/>
                          <a:pt x="15240" y="240030"/>
                        </a:cubicBezTo>
                        <a:cubicBezTo>
                          <a:pt x="19079" y="239603"/>
                          <a:pt x="22923" y="240998"/>
                          <a:pt x="26670" y="241935"/>
                        </a:cubicBezTo>
                        <a:cubicBezTo>
                          <a:pt x="30566" y="242909"/>
                          <a:pt x="34290" y="244475"/>
                          <a:pt x="38100" y="245745"/>
                        </a:cubicBezTo>
                        <a:lnTo>
                          <a:pt x="43815" y="247650"/>
                        </a:lnTo>
                        <a:cubicBezTo>
                          <a:pt x="68603" y="243519"/>
                          <a:pt x="46523" y="250055"/>
                          <a:pt x="59055" y="240030"/>
                        </a:cubicBezTo>
                        <a:cubicBezTo>
                          <a:pt x="61523" y="238055"/>
                          <a:pt x="76083" y="236239"/>
                          <a:pt x="76200" y="236220"/>
                        </a:cubicBezTo>
                        <a:cubicBezTo>
                          <a:pt x="77470" y="232410"/>
                          <a:pt x="79222" y="228728"/>
                          <a:pt x="80010" y="224790"/>
                        </a:cubicBezTo>
                        <a:cubicBezTo>
                          <a:pt x="82309" y="213296"/>
                          <a:pt x="80891" y="218337"/>
                          <a:pt x="83820" y="209550"/>
                        </a:cubicBezTo>
                        <a:cubicBezTo>
                          <a:pt x="84455" y="202565"/>
                          <a:pt x="84733" y="195538"/>
                          <a:pt x="85725" y="188595"/>
                        </a:cubicBezTo>
                        <a:cubicBezTo>
                          <a:pt x="86009" y="186607"/>
                          <a:pt x="87509" y="184884"/>
                          <a:pt x="87630" y="182880"/>
                        </a:cubicBezTo>
                        <a:cubicBezTo>
                          <a:pt x="88783" y="163854"/>
                          <a:pt x="88506" y="144763"/>
                          <a:pt x="89535" y="125730"/>
                        </a:cubicBezTo>
                        <a:cubicBezTo>
                          <a:pt x="90306" y="111475"/>
                          <a:pt x="91708" y="115150"/>
                          <a:pt x="93345" y="102870"/>
                        </a:cubicBezTo>
                        <a:cubicBezTo>
                          <a:pt x="94188" y="96544"/>
                          <a:pt x="94280" y="90127"/>
                          <a:pt x="95250" y="83820"/>
                        </a:cubicBezTo>
                        <a:cubicBezTo>
                          <a:pt x="95555" y="81835"/>
                          <a:pt x="96603" y="80036"/>
                          <a:pt x="97155" y="78105"/>
                        </a:cubicBezTo>
                        <a:cubicBezTo>
                          <a:pt x="97874" y="75588"/>
                          <a:pt x="98425" y="73025"/>
                          <a:pt x="99060" y="70485"/>
                        </a:cubicBezTo>
                        <a:cubicBezTo>
                          <a:pt x="99695" y="64770"/>
                          <a:pt x="100020" y="59012"/>
                          <a:pt x="100965" y="53340"/>
                        </a:cubicBezTo>
                        <a:cubicBezTo>
                          <a:pt x="101295" y="51359"/>
                          <a:pt x="102318" y="49556"/>
                          <a:pt x="102870" y="47625"/>
                        </a:cubicBezTo>
                        <a:cubicBezTo>
                          <a:pt x="103589" y="45108"/>
                          <a:pt x="104023" y="42513"/>
                          <a:pt x="104775" y="40005"/>
                        </a:cubicBezTo>
                        <a:cubicBezTo>
                          <a:pt x="105929" y="36158"/>
                          <a:pt x="108585" y="28575"/>
                          <a:pt x="108585" y="28575"/>
                        </a:cubicBezTo>
                        <a:cubicBezTo>
                          <a:pt x="109220" y="22860"/>
                          <a:pt x="108525" y="16834"/>
                          <a:pt x="110490" y="11430"/>
                        </a:cubicBezTo>
                        <a:cubicBezTo>
                          <a:pt x="111272" y="9278"/>
                          <a:pt x="114113" y="8550"/>
                          <a:pt x="116205" y="7620"/>
                        </a:cubicBezTo>
                        <a:cubicBezTo>
                          <a:pt x="119875" y="5989"/>
                          <a:pt x="127635" y="3810"/>
                          <a:pt x="127635" y="3810"/>
                        </a:cubicBezTo>
                        <a:cubicBezTo>
                          <a:pt x="133350" y="4445"/>
                          <a:pt x="139108" y="4770"/>
                          <a:pt x="144780" y="5715"/>
                        </a:cubicBezTo>
                        <a:cubicBezTo>
                          <a:pt x="146761" y="6045"/>
                          <a:pt x="148927" y="6366"/>
                          <a:pt x="150495" y="7620"/>
                        </a:cubicBezTo>
                        <a:cubicBezTo>
                          <a:pt x="162805" y="17468"/>
                          <a:pt x="145655" y="10452"/>
                          <a:pt x="160020" y="15240"/>
                        </a:cubicBezTo>
                        <a:cubicBezTo>
                          <a:pt x="185759" y="10950"/>
                          <a:pt x="161093" y="16668"/>
                          <a:pt x="177165" y="9525"/>
                        </a:cubicBezTo>
                        <a:cubicBezTo>
                          <a:pt x="180835" y="7894"/>
                          <a:pt x="184785" y="6985"/>
                          <a:pt x="188595" y="5715"/>
                        </a:cubicBezTo>
                        <a:lnTo>
                          <a:pt x="194310" y="3810"/>
                        </a:lnTo>
                        <a:cubicBezTo>
                          <a:pt x="194808" y="3934"/>
                          <a:pt x="206403" y="6626"/>
                          <a:pt x="207645" y="7620"/>
                        </a:cubicBezTo>
                        <a:cubicBezTo>
                          <a:pt x="209433" y="9050"/>
                          <a:pt x="209836" y="11716"/>
                          <a:pt x="211455" y="13335"/>
                        </a:cubicBezTo>
                        <a:cubicBezTo>
                          <a:pt x="213074" y="14954"/>
                          <a:pt x="215265" y="15875"/>
                          <a:pt x="217170" y="17145"/>
                        </a:cubicBezTo>
                        <a:cubicBezTo>
                          <a:pt x="222885" y="16510"/>
                          <a:pt x="228643" y="16185"/>
                          <a:pt x="234315" y="15240"/>
                        </a:cubicBezTo>
                        <a:cubicBezTo>
                          <a:pt x="236296" y="14910"/>
                          <a:pt x="238359" y="14449"/>
                          <a:pt x="240030" y="13335"/>
                        </a:cubicBezTo>
                        <a:cubicBezTo>
                          <a:pt x="242272" y="11841"/>
                          <a:pt x="243618" y="9274"/>
                          <a:pt x="245745" y="7620"/>
                        </a:cubicBezTo>
                        <a:cubicBezTo>
                          <a:pt x="249359" y="4809"/>
                          <a:pt x="257175" y="0"/>
                          <a:pt x="257175" y="0"/>
                        </a:cubicBezTo>
                        <a:cubicBezTo>
                          <a:pt x="264160" y="635"/>
                          <a:pt x="271401" y="-74"/>
                          <a:pt x="278130" y="1905"/>
                        </a:cubicBezTo>
                        <a:cubicBezTo>
                          <a:pt x="282523" y="3197"/>
                          <a:pt x="289560" y="9525"/>
                          <a:pt x="289560" y="9525"/>
                        </a:cubicBezTo>
                        <a:cubicBezTo>
                          <a:pt x="294348" y="23890"/>
                          <a:pt x="287889" y="6183"/>
                          <a:pt x="295275" y="20955"/>
                        </a:cubicBezTo>
                        <a:cubicBezTo>
                          <a:pt x="296173" y="22751"/>
                          <a:pt x="296205" y="24915"/>
                          <a:pt x="297180" y="26670"/>
                        </a:cubicBezTo>
                        <a:cubicBezTo>
                          <a:pt x="299404" y="30673"/>
                          <a:pt x="304800" y="38100"/>
                          <a:pt x="304800" y="38100"/>
                        </a:cubicBezTo>
                        <a:cubicBezTo>
                          <a:pt x="305435" y="42545"/>
                          <a:pt x="305824" y="47032"/>
                          <a:pt x="306705" y="51435"/>
                        </a:cubicBezTo>
                        <a:cubicBezTo>
                          <a:pt x="307099" y="53404"/>
                          <a:pt x="308345" y="55160"/>
                          <a:pt x="308610" y="57150"/>
                        </a:cubicBezTo>
                        <a:cubicBezTo>
                          <a:pt x="309621" y="64729"/>
                          <a:pt x="309258" y="72468"/>
                          <a:pt x="310515" y="80010"/>
                        </a:cubicBezTo>
                        <a:cubicBezTo>
                          <a:pt x="311175" y="83971"/>
                          <a:pt x="314325" y="91440"/>
                          <a:pt x="314325" y="91440"/>
                        </a:cubicBezTo>
                        <a:cubicBezTo>
                          <a:pt x="314960" y="97155"/>
                          <a:pt x="315285" y="102913"/>
                          <a:pt x="316230" y="108585"/>
                        </a:cubicBezTo>
                        <a:cubicBezTo>
                          <a:pt x="316560" y="110566"/>
                          <a:pt x="317776" y="112324"/>
                          <a:pt x="318135" y="114300"/>
                        </a:cubicBezTo>
                        <a:cubicBezTo>
                          <a:pt x="319051" y="119337"/>
                          <a:pt x="319504" y="124449"/>
                          <a:pt x="320040" y="129540"/>
                        </a:cubicBezTo>
                        <a:cubicBezTo>
                          <a:pt x="320774" y="136515"/>
                          <a:pt x="321945" y="150495"/>
                          <a:pt x="321945" y="150495"/>
                        </a:cubicBezTo>
                      </a:path>
                    </a:pathLst>
                  </a:custGeom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4800"/>
                  </a:p>
                </p:txBody>
              </p:sp>
              <p:sp>
                <p:nvSpPr>
                  <p:cNvPr id="289" name="Freeform: Shape 1003">
                    <a:extLst>
                      <a:ext uri="{FF2B5EF4-FFF2-40B4-BE49-F238E27FC236}">
                        <a16:creationId xmlns:a16="http://schemas.microsoft.com/office/drawing/2014/main" id="{A618ED2A-A792-5B8B-A924-7D257156A7D7}"/>
                      </a:ext>
                    </a:extLst>
                  </p:cNvPr>
                  <p:cNvSpPr/>
                  <p:nvPr/>
                </p:nvSpPr>
                <p:spPr>
                  <a:xfrm>
                    <a:off x="7484745" y="1289023"/>
                    <a:ext cx="91440" cy="19765"/>
                  </a:xfrm>
                  <a:custGeom>
                    <a:avLst/>
                    <a:gdLst>
                      <a:gd name="connsiteX0" fmla="*/ 0 w 123825"/>
                      <a:gd name="connsiteY0" fmla="*/ 6377 h 19765"/>
                      <a:gd name="connsiteX1" fmla="*/ 7620 w 123825"/>
                      <a:gd name="connsiteY1" fmla="*/ 19712 h 19765"/>
                      <a:gd name="connsiteX2" fmla="*/ 13335 w 123825"/>
                      <a:gd name="connsiteY2" fmla="*/ 17807 h 19765"/>
                      <a:gd name="connsiteX3" fmla="*/ 24765 w 123825"/>
                      <a:gd name="connsiteY3" fmla="*/ 10187 h 19765"/>
                      <a:gd name="connsiteX4" fmla="*/ 28575 w 123825"/>
                      <a:gd name="connsiteY4" fmla="*/ 4472 h 19765"/>
                      <a:gd name="connsiteX5" fmla="*/ 55245 w 123825"/>
                      <a:gd name="connsiteY5" fmla="*/ 2567 h 19765"/>
                      <a:gd name="connsiteX6" fmla="*/ 62865 w 123825"/>
                      <a:gd name="connsiteY6" fmla="*/ 10187 h 19765"/>
                      <a:gd name="connsiteX7" fmla="*/ 74295 w 123825"/>
                      <a:gd name="connsiteY7" fmla="*/ 17807 h 19765"/>
                      <a:gd name="connsiteX8" fmla="*/ 99060 w 123825"/>
                      <a:gd name="connsiteY8" fmla="*/ 13997 h 19765"/>
                      <a:gd name="connsiteX9" fmla="*/ 104775 w 123825"/>
                      <a:gd name="connsiteY9" fmla="*/ 10187 h 19765"/>
                      <a:gd name="connsiteX10" fmla="*/ 106680 w 123825"/>
                      <a:gd name="connsiteY10" fmla="*/ 4472 h 19765"/>
                      <a:gd name="connsiteX11" fmla="*/ 123825 w 123825"/>
                      <a:gd name="connsiteY11" fmla="*/ 2567 h 197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23825" h="19765">
                        <a:moveTo>
                          <a:pt x="0" y="6377"/>
                        </a:moveTo>
                        <a:cubicBezTo>
                          <a:pt x="1124" y="11996"/>
                          <a:pt x="81" y="18455"/>
                          <a:pt x="7620" y="19712"/>
                        </a:cubicBezTo>
                        <a:cubicBezTo>
                          <a:pt x="9601" y="20042"/>
                          <a:pt x="11580" y="18782"/>
                          <a:pt x="13335" y="17807"/>
                        </a:cubicBezTo>
                        <a:cubicBezTo>
                          <a:pt x="17338" y="15583"/>
                          <a:pt x="24765" y="10187"/>
                          <a:pt x="24765" y="10187"/>
                        </a:cubicBezTo>
                        <a:cubicBezTo>
                          <a:pt x="26035" y="8282"/>
                          <a:pt x="26956" y="6091"/>
                          <a:pt x="28575" y="4472"/>
                        </a:cubicBezTo>
                        <a:cubicBezTo>
                          <a:pt x="36596" y="-3549"/>
                          <a:pt x="42822" y="1438"/>
                          <a:pt x="55245" y="2567"/>
                        </a:cubicBezTo>
                        <a:cubicBezTo>
                          <a:pt x="70485" y="7647"/>
                          <a:pt x="52705" y="27"/>
                          <a:pt x="62865" y="10187"/>
                        </a:cubicBezTo>
                        <a:cubicBezTo>
                          <a:pt x="66103" y="13425"/>
                          <a:pt x="74295" y="17807"/>
                          <a:pt x="74295" y="17807"/>
                        </a:cubicBezTo>
                        <a:cubicBezTo>
                          <a:pt x="79758" y="17261"/>
                          <a:pt x="92195" y="17430"/>
                          <a:pt x="99060" y="13997"/>
                        </a:cubicBezTo>
                        <a:cubicBezTo>
                          <a:pt x="101108" y="12973"/>
                          <a:pt x="102870" y="11457"/>
                          <a:pt x="104775" y="10187"/>
                        </a:cubicBezTo>
                        <a:cubicBezTo>
                          <a:pt x="105410" y="8282"/>
                          <a:pt x="105112" y="5726"/>
                          <a:pt x="106680" y="4472"/>
                        </a:cubicBezTo>
                        <a:cubicBezTo>
                          <a:pt x="110024" y="1797"/>
                          <a:pt x="120603" y="2567"/>
                          <a:pt x="123825" y="2567"/>
                        </a:cubicBezTo>
                      </a:path>
                    </a:pathLst>
                  </a:custGeom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4800"/>
                  </a:p>
                </p:txBody>
              </p:sp>
            </p:grpSp>
          </p:grpSp>
        </p:grpSp>
        <p:grpSp>
          <p:nvGrpSpPr>
            <p:cNvPr id="266" name="Group 265">
              <a:extLst>
                <a:ext uri="{FF2B5EF4-FFF2-40B4-BE49-F238E27FC236}">
                  <a16:creationId xmlns:a16="http://schemas.microsoft.com/office/drawing/2014/main" id="{93F43943-011B-B8E4-D6CD-A3EBA2702D19}"/>
                </a:ext>
              </a:extLst>
            </p:cNvPr>
            <p:cNvGrpSpPr/>
            <p:nvPr/>
          </p:nvGrpSpPr>
          <p:grpSpPr>
            <a:xfrm>
              <a:off x="6986020" y="965010"/>
              <a:ext cx="458482" cy="459684"/>
              <a:chOff x="6941820" y="927531"/>
              <a:chExt cx="458482" cy="459684"/>
            </a:xfrm>
          </p:grpSpPr>
          <p:sp>
            <p:nvSpPr>
              <p:cNvPr id="276" name="Rectangle 275">
                <a:extLst>
                  <a:ext uri="{FF2B5EF4-FFF2-40B4-BE49-F238E27FC236}">
                    <a16:creationId xmlns:a16="http://schemas.microsoft.com/office/drawing/2014/main" id="{B85CD994-E2CE-346A-19B6-EC31A9577F9D}"/>
                  </a:ext>
                </a:extLst>
              </p:cNvPr>
              <p:cNvSpPr/>
              <p:nvPr/>
            </p:nvSpPr>
            <p:spPr>
              <a:xfrm>
                <a:off x="6943102" y="927531"/>
                <a:ext cx="457200" cy="45718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dirty="0"/>
              </a:p>
            </p:txBody>
          </p:sp>
          <p:grpSp>
            <p:nvGrpSpPr>
              <p:cNvPr id="277" name="Group 276">
                <a:extLst>
                  <a:ext uri="{FF2B5EF4-FFF2-40B4-BE49-F238E27FC236}">
                    <a16:creationId xmlns:a16="http://schemas.microsoft.com/office/drawing/2014/main" id="{F884CDA5-DA76-DB75-2796-0C65414240CF}"/>
                  </a:ext>
                </a:extLst>
              </p:cNvPr>
              <p:cNvGrpSpPr/>
              <p:nvPr/>
            </p:nvGrpSpPr>
            <p:grpSpPr>
              <a:xfrm>
                <a:off x="6941820" y="928773"/>
                <a:ext cx="458065" cy="458442"/>
                <a:chOff x="7164705" y="1001914"/>
                <a:chExt cx="458065" cy="458442"/>
              </a:xfrm>
            </p:grpSpPr>
            <p:cxnSp>
              <p:nvCxnSpPr>
                <p:cNvPr id="278" name="Straight Arrow Connector 277">
                  <a:extLst>
                    <a:ext uri="{FF2B5EF4-FFF2-40B4-BE49-F238E27FC236}">
                      <a16:creationId xmlns:a16="http://schemas.microsoft.com/office/drawing/2014/main" id="{3237E166-98BB-C642-E9F6-8F6528647991}"/>
                    </a:ext>
                  </a:extLst>
                </p:cNvPr>
                <p:cNvCxnSpPr/>
                <p:nvPr/>
              </p:nvCxnSpPr>
              <p:spPr>
                <a:xfrm flipV="1">
                  <a:off x="7165571" y="1001914"/>
                  <a:ext cx="0" cy="457200"/>
                </a:xfrm>
                <a:prstGeom prst="straightConnector1">
                  <a:avLst/>
                </a:prstGeom>
                <a:ln>
                  <a:headEnd w="med" len="med"/>
                  <a:tailEnd type="triangl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9" name="Straight Arrow Connector 278">
                  <a:extLst>
                    <a:ext uri="{FF2B5EF4-FFF2-40B4-BE49-F238E27FC236}">
                      <a16:creationId xmlns:a16="http://schemas.microsoft.com/office/drawing/2014/main" id="{640F799F-7407-91A4-8215-35A5D8182B9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65570" y="1460356"/>
                  <a:ext cx="457200" cy="0"/>
                </a:xfrm>
                <a:prstGeom prst="straightConnector1">
                  <a:avLst/>
                </a:prstGeom>
                <a:ln>
                  <a:headEnd w="med" len="med"/>
                  <a:tailEnd type="triangl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280" name="Group 279">
                  <a:extLst>
                    <a:ext uri="{FF2B5EF4-FFF2-40B4-BE49-F238E27FC236}">
                      <a16:creationId xmlns:a16="http://schemas.microsoft.com/office/drawing/2014/main" id="{AB419799-F0AA-61E7-0D56-464E37090671}"/>
                    </a:ext>
                  </a:extLst>
                </p:cNvPr>
                <p:cNvGrpSpPr/>
                <p:nvPr/>
              </p:nvGrpSpPr>
              <p:grpSpPr>
                <a:xfrm>
                  <a:off x="7164705" y="1150620"/>
                  <a:ext cx="411480" cy="251460"/>
                  <a:chOff x="7164705" y="1150620"/>
                  <a:chExt cx="411480" cy="251460"/>
                </a:xfrm>
              </p:grpSpPr>
              <p:sp>
                <p:nvSpPr>
                  <p:cNvPr id="281" name="Freeform: Shape 995">
                    <a:extLst>
                      <a:ext uri="{FF2B5EF4-FFF2-40B4-BE49-F238E27FC236}">
                        <a16:creationId xmlns:a16="http://schemas.microsoft.com/office/drawing/2014/main" id="{3152543D-CE7A-EC7C-A246-EFD566560916}"/>
                      </a:ext>
                    </a:extLst>
                  </p:cNvPr>
                  <p:cNvSpPr/>
                  <p:nvPr/>
                </p:nvSpPr>
                <p:spPr>
                  <a:xfrm>
                    <a:off x="7164705" y="1150620"/>
                    <a:ext cx="321945" cy="251460"/>
                  </a:xfrm>
                  <a:custGeom>
                    <a:avLst/>
                    <a:gdLst>
                      <a:gd name="connsiteX0" fmla="*/ 0 w 321945"/>
                      <a:gd name="connsiteY0" fmla="*/ 251460 h 251460"/>
                      <a:gd name="connsiteX1" fmla="*/ 9525 w 321945"/>
                      <a:gd name="connsiteY1" fmla="*/ 243840 h 251460"/>
                      <a:gd name="connsiteX2" fmla="*/ 15240 w 321945"/>
                      <a:gd name="connsiteY2" fmla="*/ 240030 h 251460"/>
                      <a:gd name="connsiteX3" fmla="*/ 26670 w 321945"/>
                      <a:gd name="connsiteY3" fmla="*/ 241935 h 251460"/>
                      <a:gd name="connsiteX4" fmla="*/ 38100 w 321945"/>
                      <a:gd name="connsiteY4" fmla="*/ 245745 h 251460"/>
                      <a:gd name="connsiteX5" fmla="*/ 43815 w 321945"/>
                      <a:gd name="connsiteY5" fmla="*/ 247650 h 251460"/>
                      <a:gd name="connsiteX6" fmla="*/ 59055 w 321945"/>
                      <a:gd name="connsiteY6" fmla="*/ 240030 h 251460"/>
                      <a:gd name="connsiteX7" fmla="*/ 76200 w 321945"/>
                      <a:gd name="connsiteY7" fmla="*/ 236220 h 251460"/>
                      <a:gd name="connsiteX8" fmla="*/ 80010 w 321945"/>
                      <a:gd name="connsiteY8" fmla="*/ 224790 h 251460"/>
                      <a:gd name="connsiteX9" fmla="*/ 83820 w 321945"/>
                      <a:gd name="connsiteY9" fmla="*/ 209550 h 251460"/>
                      <a:gd name="connsiteX10" fmla="*/ 85725 w 321945"/>
                      <a:gd name="connsiteY10" fmla="*/ 188595 h 251460"/>
                      <a:gd name="connsiteX11" fmla="*/ 87630 w 321945"/>
                      <a:gd name="connsiteY11" fmla="*/ 182880 h 251460"/>
                      <a:gd name="connsiteX12" fmla="*/ 89535 w 321945"/>
                      <a:gd name="connsiteY12" fmla="*/ 125730 h 251460"/>
                      <a:gd name="connsiteX13" fmla="*/ 93345 w 321945"/>
                      <a:gd name="connsiteY13" fmla="*/ 102870 h 251460"/>
                      <a:gd name="connsiteX14" fmla="*/ 95250 w 321945"/>
                      <a:gd name="connsiteY14" fmla="*/ 83820 h 251460"/>
                      <a:gd name="connsiteX15" fmla="*/ 97155 w 321945"/>
                      <a:gd name="connsiteY15" fmla="*/ 78105 h 251460"/>
                      <a:gd name="connsiteX16" fmla="*/ 99060 w 321945"/>
                      <a:gd name="connsiteY16" fmla="*/ 70485 h 251460"/>
                      <a:gd name="connsiteX17" fmla="*/ 100965 w 321945"/>
                      <a:gd name="connsiteY17" fmla="*/ 53340 h 251460"/>
                      <a:gd name="connsiteX18" fmla="*/ 102870 w 321945"/>
                      <a:gd name="connsiteY18" fmla="*/ 47625 h 251460"/>
                      <a:gd name="connsiteX19" fmla="*/ 104775 w 321945"/>
                      <a:gd name="connsiteY19" fmla="*/ 40005 h 251460"/>
                      <a:gd name="connsiteX20" fmla="*/ 108585 w 321945"/>
                      <a:gd name="connsiteY20" fmla="*/ 28575 h 251460"/>
                      <a:gd name="connsiteX21" fmla="*/ 110490 w 321945"/>
                      <a:gd name="connsiteY21" fmla="*/ 11430 h 251460"/>
                      <a:gd name="connsiteX22" fmla="*/ 116205 w 321945"/>
                      <a:gd name="connsiteY22" fmla="*/ 7620 h 251460"/>
                      <a:gd name="connsiteX23" fmla="*/ 127635 w 321945"/>
                      <a:gd name="connsiteY23" fmla="*/ 3810 h 251460"/>
                      <a:gd name="connsiteX24" fmla="*/ 144780 w 321945"/>
                      <a:gd name="connsiteY24" fmla="*/ 5715 h 251460"/>
                      <a:gd name="connsiteX25" fmla="*/ 150495 w 321945"/>
                      <a:gd name="connsiteY25" fmla="*/ 7620 h 251460"/>
                      <a:gd name="connsiteX26" fmla="*/ 160020 w 321945"/>
                      <a:gd name="connsiteY26" fmla="*/ 15240 h 251460"/>
                      <a:gd name="connsiteX27" fmla="*/ 177165 w 321945"/>
                      <a:gd name="connsiteY27" fmla="*/ 9525 h 251460"/>
                      <a:gd name="connsiteX28" fmla="*/ 188595 w 321945"/>
                      <a:gd name="connsiteY28" fmla="*/ 5715 h 251460"/>
                      <a:gd name="connsiteX29" fmla="*/ 194310 w 321945"/>
                      <a:gd name="connsiteY29" fmla="*/ 3810 h 251460"/>
                      <a:gd name="connsiteX30" fmla="*/ 207645 w 321945"/>
                      <a:gd name="connsiteY30" fmla="*/ 7620 h 251460"/>
                      <a:gd name="connsiteX31" fmla="*/ 211455 w 321945"/>
                      <a:gd name="connsiteY31" fmla="*/ 13335 h 251460"/>
                      <a:gd name="connsiteX32" fmla="*/ 217170 w 321945"/>
                      <a:gd name="connsiteY32" fmla="*/ 17145 h 251460"/>
                      <a:gd name="connsiteX33" fmla="*/ 234315 w 321945"/>
                      <a:gd name="connsiteY33" fmla="*/ 15240 h 251460"/>
                      <a:gd name="connsiteX34" fmla="*/ 240030 w 321945"/>
                      <a:gd name="connsiteY34" fmla="*/ 13335 h 251460"/>
                      <a:gd name="connsiteX35" fmla="*/ 245745 w 321945"/>
                      <a:gd name="connsiteY35" fmla="*/ 7620 h 251460"/>
                      <a:gd name="connsiteX36" fmla="*/ 257175 w 321945"/>
                      <a:gd name="connsiteY36" fmla="*/ 0 h 251460"/>
                      <a:gd name="connsiteX37" fmla="*/ 278130 w 321945"/>
                      <a:gd name="connsiteY37" fmla="*/ 1905 h 251460"/>
                      <a:gd name="connsiteX38" fmla="*/ 289560 w 321945"/>
                      <a:gd name="connsiteY38" fmla="*/ 9525 h 251460"/>
                      <a:gd name="connsiteX39" fmla="*/ 295275 w 321945"/>
                      <a:gd name="connsiteY39" fmla="*/ 20955 h 251460"/>
                      <a:gd name="connsiteX40" fmla="*/ 297180 w 321945"/>
                      <a:gd name="connsiteY40" fmla="*/ 26670 h 251460"/>
                      <a:gd name="connsiteX41" fmla="*/ 304800 w 321945"/>
                      <a:gd name="connsiteY41" fmla="*/ 38100 h 251460"/>
                      <a:gd name="connsiteX42" fmla="*/ 306705 w 321945"/>
                      <a:gd name="connsiteY42" fmla="*/ 51435 h 251460"/>
                      <a:gd name="connsiteX43" fmla="*/ 308610 w 321945"/>
                      <a:gd name="connsiteY43" fmla="*/ 57150 h 251460"/>
                      <a:gd name="connsiteX44" fmla="*/ 310515 w 321945"/>
                      <a:gd name="connsiteY44" fmla="*/ 80010 h 251460"/>
                      <a:gd name="connsiteX45" fmla="*/ 314325 w 321945"/>
                      <a:gd name="connsiteY45" fmla="*/ 91440 h 251460"/>
                      <a:gd name="connsiteX46" fmla="*/ 316230 w 321945"/>
                      <a:gd name="connsiteY46" fmla="*/ 108585 h 251460"/>
                      <a:gd name="connsiteX47" fmla="*/ 318135 w 321945"/>
                      <a:gd name="connsiteY47" fmla="*/ 114300 h 251460"/>
                      <a:gd name="connsiteX48" fmla="*/ 320040 w 321945"/>
                      <a:gd name="connsiteY48" fmla="*/ 129540 h 251460"/>
                      <a:gd name="connsiteX49" fmla="*/ 321945 w 321945"/>
                      <a:gd name="connsiteY49" fmla="*/ 150495 h 2514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321945" h="251460">
                        <a:moveTo>
                          <a:pt x="0" y="251460"/>
                        </a:moveTo>
                        <a:cubicBezTo>
                          <a:pt x="3175" y="248920"/>
                          <a:pt x="6272" y="246280"/>
                          <a:pt x="9525" y="243840"/>
                        </a:cubicBezTo>
                        <a:cubicBezTo>
                          <a:pt x="11357" y="242466"/>
                          <a:pt x="12964" y="240283"/>
                          <a:pt x="15240" y="240030"/>
                        </a:cubicBezTo>
                        <a:cubicBezTo>
                          <a:pt x="19079" y="239603"/>
                          <a:pt x="22923" y="240998"/>
                          <a:pt x="26670" y="241935"/>
                        </a:cubicBezTo>
                        <a:cubicBezTo>
                          <a:pt x="30566" y="242909"/>
                          <a:pt x="34290" y="244475"/>
                          <a:pt x="38100" y="245745"/>
                        </a:cubicBezTo>
                        <a:lnTo>
                          <a:pt x="43815" y="247650"/>
                        </a:lnTo>
                        <a:cubicBezTo>
                          <a:pt x="68603" y="243519"/>
                          <a:pt x="46523" y="250055"/>
                          <a:pt x="59055" y="240030"/>
                        </a:cubicBezTo>
                        <a:cubicBezTo>
                          <a:pt x="61523" y="238055"/>
                          <a:pt x="76083" y="236239"/>
                          <a:pt x="76200" y="236220"/>
                        </a:cubicBezTo>
                        <a:cubicBezTo>
                          <a:pt x="77470" y="232410"/>
                          <a:pt x="79222" y="228728"/>
                          <a:pt x="80010" y="224790"/>
                        </a:cubicBezTo>
                        <a:cubicBezTo>
                          <a:pt x="82309" y="213296"/>
                          <a:pt x="80891" y="218337"/>
                          <a:pt x="83820" y="209550"/>
                        </a:cubicBezTo>
                        <a:cubicBezTo>
                          <a:pt x="84455" y="202565"/>
                          <a:pt x="84733" y="195538"/>
                          <a:pt x="85725" y="188595"/>
                        </a:cubicBezTo>
                        <a:cubicBezTo>
                          <a:pt x="86009" y="186607"/>
                          <a:pt x="87509" y="184884"/>
                          <a:pt x="87630" y="182880"/>
                        </a:cubicBezTo>
                        <a:cubicBezTo>
                          <a:pt x="88783" y="163854"/>
                          <a:pt x="88506" y="144763"/>
                          <a:pt x="89535" y="125730"/>
                        </a:cubicBezTo>
                        <a:cubicBezTo>
                          <a:pt x="90306" y="111475"/>
                          <a:pt x="91708" y="115150"/>
                          <a:pt x="93345" y="102870"/>
                        </a:cubicBezTo>
                        <a:cubicBezTo>
                          <a:pt x="94188" y="96544"/>
                          <a:pt x="94280" y="90127"/>
                          <a:pt x="95250" y="83820"/>
                        </a:cubicBezTo>
                        <a:cubicBezTo>
                          <a:pt x="95555" y="81835"/>
                          <a:pt x="96603" y="80036"/>
                          <a:pt x="97155" y="78105"/>
                        </a:cubicBezTo>
                        <a:cubicBezTo>
                          <a:pt x="97874" y="75588"/>
                          <a:pt x="98425" y="73025"/>
                          <a:pt x="99060" y="70485"/>
                        </a:cubicBezTo>
                        <a:cubicBezTo>
                          <a:pt x="99695" y="64770"/>
                          <a:pt x="100020" y="59012"/>
                          <a:pt x="100965" y="53340"/>
                        </a:cubicBezTo>
                        <a:cubicBezTo>
                          <a:pt x="101295" y="51359"/>
                          <a:pt x="102318" y="49556"/>
                          <a:pt x="102870" y="47625"/>
                        </a:cubicBezTo>
                        <a:cubicBezTo>
                          <a:pt x="103589" y="45108"/>
                          <a:pt x="104023" y="42513"/>
                          <a:pt x="104775" y="40005"/>
                        </a:cubicBezTo>
                        <a:cubicBezTo>
                          <a:pt x="105929" y="36158"/>
                          <a:pt x="108585" y="28575"/>
                          <a:pt x="108585" y="28575"/>
                        </a:cubicBezTo>
                        <a:cubicBezTo>
                          <a:pt x="109220" y="22860"/>
                          <a:pt x="108525" y="16834"/>
                          <a:pt x="110490" y="11430"/>
                        </a:cubicBezTo>
                        <a:cubicBezTo>
                          <a:pt x="111272" y="9278"/>
                          <a:pt x="114113" y="8550"/>
                          <a:pt x="116205" y="7620"/>
                        </a:cubicBezTo>
                        <a:cubicBezTo>
                          <a:pt x="119875" y="5989"/>
                          <a:pt x="127635" y="3810"/>
                          <a:pt x="127635" y="3810"/>
                        </a:cubicBezTo>
                        <a:cubicBezTo>
                          <a:pt x="133350" y="4445"/>
                          <a:pt x="139108" y="4770"/>
                          <a:pt x="144780" y="5715"/>
                        </a:cubicBezTo>
                        <a:cubicBezTo>
                          <a:pt x="146761" y="6045"/>
                          <a:pt x="148927" y="6366"/>
                          <a:pt x="150495" y="7620"/>
                        </a:cubicBezTo>
                        <a:cubicBezTo>
                          <a:pt x="162805" y="17468"/>
                          <a:pt x="145655" y="10452"/>
                          <a:pt x="160020" y="15240"/>
                        </a:cubicBezTo>
                        <a:cubicBezTo>
                          <a:pt x="185759" y="10950"/>
                          <a:pt x="161093" y="16668"/>
                          <a:pt x="177165" y="9525"/>
                        </a:cubicBezTo>
                        <a:cubicBezTo>
                          <a:pt x="180835" y="7894"/>
                          <a:pt x="184785" y="6985"/>
                          <a:pt x="188595" y="5715"/>
                        </a:cubicBezTo>
                        <a:lnTo>
                          <a:pt x="194310" y="3810"/>
                        </a:lnTo>
                        <a:cubicBezTo>
                          <a:pt x="194808" y="3934"/>
                          <a:pt x="206403" y="6626"/>
                          <a:pt x="207645" y="7620"/>
                        </a:cubicBezTo>
                        <a:cubicBezTo>
                          <a:pt x="209433" y="9050"/>
                          <a:pt x="209836" y="11716"/>
                          <a:pt x="211455" y="13335"/>
                        </a:cubicBezTo>
                        <a:cubicBezTo>
                          <a:pt x="213074" y="14954"/>
                          <a:pt x="215265" y="15875"/>
                          <a:pt x="217170" y="17145"/>
                        </a:cubicBezTo>
                        <a:cubicBezTo>
                          <a:pt x="222885" y="16510"/>
                          <a:pt x="228643" y="16185"/>
                          <a:pt x="234315" y="15240"/>
                        </a:cubicBezTo>
                        <a:cubicBezTo>
                          <a:pt x="236296" y="14910"/>
                          <a:pt x="238359" y="14449"/>
                          <a:pt x="240030" y="13335"/>
                        </a:cubicBezTo>
                        <a:cubicBezTo>
                          <a:pt x="242272" y="11841"/>
                          <a:pt x="243618" y="9274"/>
                          <a:pt x="245745" y="7620"/>
                        </a:cubicBezTo>
                        <a:cubicBezTo>
                          <a:pt x="249359" y="4809"/>
                          <a:pt x="257175" y="0"/>
                          <a:pt x="257175" y="0"/>
                        </a:cubicBezTo>
                        <a:cubicBezTo>
                          <a:pt x="264160" y="635"/>
                          <a:pt x="271401" y="-74"/>
                          <a:pt x="278130" y="1905"/>
                        </a:cubicBezTo>
                        <a:cubicBezTo>
                          <a:pt x="282523" y="3197"/>
                          <a:pt x="289560" y="9525"/>
                          <a:pt x="289560" y="9525"/>
                        </a:cubicBezTo>
                        <a:cubicBezTo>
                          <a:pt x="294348" y="23890"/>
                          <a:pt x="287889" y="6183"/>
                          <a:pt x="295275" y="20955"/>
                        </a:cubicBezTo>
                        <a:cubicBezTo>
                          <a:pt x="296173" y="22751"/>
                          <a:pt x="296205" y="24915"/>
                          <a:pt x="297180" y="26670"/>
                        </a:cubicBezTo>
                        <a:cubicBezTo>
                          <a:pt x="299404" y="30673"/>
                          <a:pt x="304800" y="38100"/>
                          <a:pt x="304800" y="38100"/>
                        </a:cubicBezTo>
                        <a:cubicBezTo>
                          <a:pt x="305435" y="42545"/>
                          <a:pt x="305824" y="47032"/>
                          <a:pt x="306705" y="51435"/>
                        </a:cubicBezTo>
                        <a:cubicBezTo>
                          <a:pt x="307099" y="53404"/>
                          <a:pt x="308345" y="55160"/>
                          <a:pt x="308610" y="57150"/>
                        </a:cubicBezTo>
                        <a:cubicBezTo>
                          <a:pt x="309621" y="64729"/>
                          <a:pt x="309258" y="72468"/>
                          <a:pt x="310515" y="80010"/>
                        </a:cubicBezTo>
                        <a:cubicBezTo>
                          <a:pt x="311175" y="83971"/>
                          <a:pt x="314325" y="91440"/>
                          <a:pt x="314325" y="91440"/>
                        </a:cubicBezTo>
                        <a:cubicBezTo>
                          <a:pt x="314960" y="97155"/>
                          <a:pt x="315285" y="102913"/>
                          <a:pt x="316230" y="108585"/>
                        </a:cubicBezTo>
                        <a:cubicBezTo>
                          <a:pt x="316560" y="110566"/>
                          <a:pt x="317776" y="112324"/>
                          <a:pt x="318135" y="114300"/>
                        </a:cubicBezTo>
                        <a:cubicBezTo>
                          <a:pt x="319051" y="119337"/>
                          <a:pt x="319504" y="124449"/>
                          <a:pt x="320040" y="129540"/>
                        </a:cubicBezTo>
                        <a:cubicBezTo>
                          <a:pt x="320774" y="136515"/>
                          <a:pt x="321945" y="150495"/>
                          <a:pt x="321945" y="150495"/>
                        </a:cubicBezTo>
                      </a:path>
                    </a:pathLst>
                  </a:custGeom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4800"/>
                  </a:p>
                </p:txBody>
              </p:sp>
              <p:sp>
                <p:nvSpPr>
                  <p:cNvPr id="282" name="Freeform: Shape 996">
                    <a:extLst>
                      <a:ext uri="{FF2B5EF4-FFF2-40B4-BE49-F238E27FC236}">
                        <a16:creationId xmlns:a16="http://schemas.microsoft.com/office/drawing/2014/main" id="{A7FAB92C-45F2-E0EF-640E-91724F75F2DF}"/>
                      </a:ext>
                    </a:extLst>
                  </p:cNvPr>
                  <p:cNvSpPr/>
                  <p:nvPr/>
                </p:nvSpPr>
                <p:spPr>
                  <a:xfrm>
                    <a:off x="7484745" y="1289023"/>
                    <a:ext cx="91440" cy="19765"/>
                  </a:xfrm>
                  <a:custGeom>
                    <a:avLst/>
                    <a:gdLst>
                      <a:gd name="connsiteX0" fmla="*/ 0 w 123825"/>
                      <a:gd name="connsiteY0" fmla="*/ 6377 h 19765"/>
                      <a:gd name="connsiteX1" fmla="*/ 7620 w 123825"/>
                      <a:gd name="connsiteY1" fmla="*/ 19712 h 19765"/>
                      <a:gd name="connsiteX2" fmla="*/ 13335 w 123825"/>
                      <a:gd name="connsiteY2" fmla="*/ 17807 h 19765"/>
                      <a:gd name="connsiteX3" fmla="*/ 24765 w 123825"/>
                      <a:gd name="connsiteY3" fmla="*/ 10187 h 19765"/>
                      <a:gd name="connsiteX4" fmla="*/ 28575 w 123825"/>
                      <a:gd name="connsiteY4" fmla="*/ 4472 h 19765"/>
                      <a:gd name="connsiteX5" fmla="*/ 55245 w 123825"/>
                      <a:gd name="connsiteY5" fmla="*/ 2567 h 19765"/>
                      <a:gd name="connsiteX6" fmla="*/ 62865 w 123825"/>
                      <a:gd name="connsiteY6" fmla="*/ 10187 h 19765"/>
                      <a:gd name="connsiteX7" fmla="*/ 74295 w 123825"/>
                      <a:gd name="connsiteY7" fmla="*/ 17807 h 19765"/>
                      <a:gd name="connsiteX8" fmla="*/ 99060 w 123825"/>
                      <a:gd name="connsiteY8" fmla="*/ 13997 h 19765"/>
                      <a:gd name="connsiteX9" fmla="*/ 104775 w 123825"/>
                      <a:gd name="connsiteY9" fmla="*/ 10187 h 19765"/>
                      <a:gd name="connsiteX10" fmla="*/ 106680 w 123825"/>
                      <a:gd name="connsiteY10" fmla="*/ 4472 h 19765"/>
                      <a:gd name="connsiteX11" fmla="*/ 123825 w 123825"/>
                      <a:gd name="connsiteY11" fmla="*/ 2567 h 197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23825" h="19765">
                        <a:moveTo>
                          <a:pt x="0" y="6377"/>
                        </a:moveTo>
                        <a:cubicBezTo>
                          <a:pt x="1124" y="11996"/>
                          <a:pt x="81" y="18455"/>
                          <a:pt x="7620" y="19712"/>
                        </a:cubicBezTo>
                        <a:cubicBezTo>
                          <a:pt x="9601" y="20042"/>
                          <a:pt x="11580" y="18782"/>
                          <a:pt x="13335" y="17807"/>
                        </a:cubicBezTo>
                        <a:cubicBezTo>
                          <a:pt x="17338" y="15583"/>
                          <a:pt x="24765" y="10187"/>
                          <a:pt x="24765" y="10187"/>
                        </a:cubicBezTo>
                        <a:cubicBezTo>
                          <a:pt x="26035" y="8282"/>
                          <a:pt x="26956" y="6091"/>
                          <a:pt x="28575" y="4472"/>
                        </a:cubicBezTo>
                        <a:cubicBezTo>
                          <a:pt x="36596" y="-3549"/>
                          <a:pt x="42822" y="1438"/>
                          <a:pt x="55245" y="2567"/>
                        </a:cubicBezTo>
                        <a:cubicBezTo>
                          <a:pt x="70485" y="7647"/>
                          <a:pt x="52705" y="27"/>
                          <a:pt x="62865" y="10187"/>
                        </a:cubicBezTo>
                        <a:cubicBezTo>
                          <a:pt x="66103" y="13425"/>
                          <a:pt x="74295" y="17807"/>
                          <a:pt x="74295" y="17807"/>
                        </a:cubicBezTo>
                        <a:cubicBezTo>
                          <a:pt x="79758" y="17261"/>
                          <a:pt x="92195" y="17430"/>
                          <a:pt x="99060" y="13997"/>
                        </a:cubicBezTo>
                        <a:cubicBezTo>
                          <a:pt x="101108" y="12973"/>
                          <a:pt x="102870" y="11457"/>
                          <a:pt x="104775" y="10187"/>
                        </a:cubicBezTo>
                        <a:cubicBezTo>
                          <a:pt x="105410" y="8282"/>
                          <a:pt x="105112" y="5726"/>
                          <a:pt x="106680" y="4472"/>
                        </a:cubicBezTo>
                        <a:cubicBezTo>
                          <a:pt x="110024" y="1797"/>
                          <a:pt x="120603" y="2567"/>
                          <a:pt x="123825" y="2567"/>
                        </a:cubicBezTo>
                      </a:path>
                    </a:pathLst>
                  </a:custGeom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4800"/>
                  </a:p>
                </p:txBody>
              </p:sp>
            </p:grpSp>
          </p:grpSp>
        </p:grpSp>
        <p:grpSp>
          <p:nvGrpSpPr>
            <p:cNvPr id="267" name="Group 266">
              <a:extLst>
                <a:ext uri="{FF2B5EF4-FFF2-40B4-BE49-F238E27FC236}">
                  <a16:creationId xmlns:a16="http://schemas.microsoft.com/office/drawing/2014/main" id="{DBC8B4F7-EC14-5E87-4E30-497DF7678DBE}"/>
                </a:ext>
              </a:extLst>
            </p:cNvPr>
            <p:cNvGrpSpPr/>
            <p:nvPr/>
          </p:nvGrpSpPr>
          <p:grpSpPr>
            <a:xfrm>
              <a:off x="7030219" y="1002489"/>
              <a:ext cx="458482" cy="459684"/>
              <a:chOff x="6941820" y="927531"/>
              <a:chExt cx="458482" cy="459684"/>
            </a:xfrm>
          </p:grpSpPr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id="{0FB16A72-DE65-8F14-F287-BD7478AB3926}"/>
                  </a:ext>
                </a:extLst>
              </p:cNvPr>
              <p:cNvSpPr/>
              <p:nvPr/>
            </p:nvSpPr>
            <p:spPr>
              <a:xfrm>
                <a:off x="6943102" y="927531"/>
                <a:ext cx="457200" cy="45718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/>
              </a:p>
            </p:txBody>
          </p:sp>
          <p:grpSp>
            <p:nvGrpSpPr>
              <p:cNvPr id="270" name="Group 269">
                <a:extLst>
                  <a:ext uri="{FF2B5EF4-FFF2-40B4-BE49-F238E27FC236}">
                    <a16:creationId xmlns:a16="http://schemas.microsoft.com/office/drawing/2014/main" id="{690FD708-267D-FFE6-1E15-6C254085381F}"/>
                  </a:ext>
                </a:extLst>
              </p:cNvPr>
              <p:cNvGrpSpPr/>
              <p:nvPr/>
            </p:nvGrpSpPr>
            <p:grpSpPr>
              <a:xfrm>
                <a:off x="6941820" y="928773"/>
                <a:ext cx="458065" cy="458442"/>
                <a:chOff x="7164705" y="1001914"/>
                <a:chExt cx="458065" cy="458442"/>
              </a:xfrm>
            </p:grpSpPr>
            <p:cxnSp>
              <p:nvCxnSpPr>
                <p:cNvPr id="271" name="Straight Arrow Connector 270">
                  <a:extLst>
                    <a:ext uri="{FF2B5EF4-FFF2-40B4-BE49-F238E27FC236}">
                      <a16:creationId xmlns:a16="http://schemas.microsoft.com/office/drawing/2014/main" id="{129F6B22-481C-3DD3-EF77-F77FBB3BABAE}"/>
                    </a:ext>
                  </a:extLst>
                </p:cNvPr>
                <p:cNvCxnSpPr/>
                <p:nvPr/>
              </p:nvCxnSpPr>
              <p:spPr>
                <a:xfrm flipV="1">
                  <a:off x="7165571" y="1001914"/>
                  <a:ext cx="0" cy="457200"/>
                </a:xfrm>
                <a:prstGeom prst="straightConnector1">
                  <a:avLst/>
                </a:prstGeom>
                <a:ln>
                  <a:headEnd w="med" len="med"/>
                  <a:tailEnd type="triangl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2" name="Straight Arrow Connector 271">
                  <a:extLst>
                    <a:ext uri="{FF2B5EF4-FFF2-40B4-BE49-F238E27FC236}">
                      <a16:creationId xmlns:a16="http://schemas.microsoft.com/office/drawing/2014/main" id="{BA5754CB-BB34-C4D8-AD9D-A06F553040C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65570" y="1460356"/>
                  <a:ext cx="457200" cy="0"/>
                </a:xfrm>
                <a:prstGeom prst="straightConnector1">
                  <a:avLst/>
                </a:prstGeom>
                <a:ln>
                  <a:headEnd w="med" len="med"/>
                  <a:tailEnd type="triangl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273" name="Group 272">
                  <a:extLst>
                    <a:ext uri="{FF2B5EF4-FFF2-40B4-BE49-F238E27FC236}">
                      <a16:creationId xmlns:a16="http://schemas.microsoft.com/office/drawing/2014/main" id="{5F25B0CC-1B0A-378A-C228-66EEAF6491DF}"/>
                    </a:ext>
                  </a:extLst>
                </p:cNvPr>
                <p:cNvGrpSpPr/>
                <p:nvPr/>
              </p:nvGrpSpPr>
              <p:grpSpPr>
                <a:xfrm>
                  <a:off x="7164705" y="1150620"/>
                  <a:ext cx="411480" cy="251460"/>
                  <a:chOff x="7164705" y="1150620"/>
                  <a:chExt cx="411480" cy="251460"/>
                </a:xfrm>
              </p:grpSpPr>
              <p:sp>
                <p:nvSpPr>
                  <p:cNvPr id="274" name="Freeform: Shape 988">
                    <a:extLst>
                      <a:ext uri="{FF2B5EF4-FFF2-40B4-BE49-F238E27FC236}">
                        <a16:creationId xmlns:a16="http://schemas.microsoft.com/office/drawing/2014/main" id="{D66DDEAB-49EA-9805-AE0B-C3960DACB64B}"/>
                      </a:ext>
                    </a:extLst>
                  </p:cNvPr>
                  <p:cNvSpPr/>
                  <p:nvPr/>
                </p:nvSpPr>
                <p:spPr>
                  <a:xfrm>
                    <a:off x="7164705" y="1150620"/>
                    <a:ext cx="321945" cy="251460"/>
                  </a:xfrm>
                  <a:custGeom>
                    <a:avLst/>
                    <a:gdLst>
                      <a:gd name="connsiteX0" fmla="*/ 0 w 321945"/>
                      <a:gd name="connsiteY0" fmla="*/ 251460 h 251460"/>
                      <a:gd name="connsiteX1" fmla="*/ 9525 w 321945"/>
                      <a:gd name="connsiteY1" fmla="*/ 243840 h 251460"/>
                      <a:gd name="connsiteX2" fmla="*/ 15240 w 321945"/>
                      <a:gd name="connsiteY2" fmla="*/ 240030 h 251460"/>
                      <a:gd name="connsiteX3" fmla="*/ 26670 w 321945"/>
                      <a:gd name="connsiteY3" fmla="*/ 241935 h 251460"/>
                      <a:gd name="connsiteX4" fmla="*/ 38100 w 321945"/>
                      <a:gd name="connsiteY4" fmla="*/ 245745 h 251460"/>
                      <a:gd name="connsiteX5" fmla="*/ 43815 w 321945"/>
                      <a:gd name="connsiteY5" fmla="*/ 247650 h 251460"/>
                      <a:gd name="connsiteX6" fmla="*/ 59055 w 321945"/>
                      <a:gd name="connsiteY6" fmla="*/ 240030 h 251460"/>
                      <a:gd name="connsiteX7" fmla="*/ 76200 w 321945"/>
                      <a:gd name="connsiteY7" fmla="*/ 236220 h 251460"/>
                      <a:gd name="connsiteX8" fmla="*/ 80010 w 321945"/>
                      <a:gd name="connsiteY8" fmla="*/ 224790 h 251460"/>
                      <a:gd name="connsiteX9" fmla="*/ 83820 w 321945"/>
                      <a:gd name="connsiteY9" fmla="*/ 209550 h 251460"/>
                      <a:gd name="connsiteX10" fmla="*/ 85725 w 321945"/>
                      <a:gd name="connsiteY10" fmla="*/ 188595 h 251460"/>
                      <a:gd name="connsiteX11" fmla="*/ 87630 w 321945"/>
                      <a:gd name="connsiteY11" fmla="*/ 182880 h 251460"/>
                      <a:gd name="connsiteX12" fmla="*/ 89535 w 321945"/>
                      <a:gd name="connsiteY12" fmla="*/ 125730 h 251460"/>
                      <a:gd name="connsiteX13" fmla="*/ 93345 w 321945"/>
                      <a:gd name="connsiteY13" fmla="*/ 102870 h 251460"/>
                      <a:gd name="connsiteX14" fmla="*/ 95250 w 321945"/>
                      <a:gd name="connsiteY14" fmla="*/ 83820 h 251460"/>
                      <a:gd name="connsiteX15" fmla="*/ 97155 w 321945"/>
                      <a:gd name="connsiteY15" fmla="*/ 78105 h 251460"/>
                      <a:gd name="connsiteX16" fmla="*/ 99060 w 321945"/>
                      <a:gd name="connsiteY16" fmla="*/ 70485 h 251460"/>
                      <a:gd name="connsiteX17" fmla="*/ 100965 w 321945"/>
                      <a:gd name="connsiteY17" fmla="*/ 53340 h 251460"/>
                      <a:gd name="connsiteX18" fmla="*/ 102870 w 321945"/>
                      <a:gd name="connsiteY18" fmla="*/ 47625 h 251460"/>
                      <a:gd name="connsiteX19" fmla="*/ 104775 w 321945"/>
                      <a:gd name="connsiteY19" fmla="*/ 40005 h 251460"/>
                      <a:gd name="connsiteX20" fmla="*/ 108585 w 321945"/>
                      <a:gd name="connsiteY20" fmla="*/ 28575 h 251460"/>
                      <a:gd name="connsiteX21" fmla="*/ 110490 w 321945"/>
                      <a:gd name="connsiteY21" fmla="*/ 11430 h 251460"/>
                      <a:gd name="connsiteX22" fmla="*/ 116205 w 321945"/>
                      <a:gd name="connsiteY22" fmla="*/ 7620 h 251460"/>
                      <a:gd name="connsiteX23" fmla="*/ 127635 w 321945"/>
                      <a:gd name="connsiteY23" fmla="*/ 3810 h 251460"/>
                      <a:gd name="connsiteX24" fmla="*/ 144780 w 321945"/>
                      <a:gd name="connsiteY24" fmla="*/ 5715 h 251460"/>
                      <a:gd name="connsiteX25" fmla="*/ 150495 w 321945"/>
                      <a:gd name="connsiteY25" fmla="*/ 7620 h 251460"/>
                      <a:gd name="connsiteX26" fmla="*/ 160020 w 321945"/>
                      <a:gd name="connsiteY26" fmla="*/ 15240 h 251460"/>
                      <a:gd name="connsiteX27" fmla="*/ 177165 w 321945"/>
                      <a:gd name="connsiteY27" fmla="*/ 9525 h 251460"/>
                      <a:gd name="connsiteX28" fmla="*/ 188595 w 321945"/>
                      <a:gd name="connsiteY28" fmla="*/ 5715 h 251460"/>
                      <a:gd name="connsiteX29" fmla="*/ 194310 w 321945"/>
                      <a:gd name="connsiteY29" fmla="*/ 3810 h 251460"/>
                      <a:gd name="connsiteX30" fmla="*/ 207645 w 321945"/>
                      <a:gd name="connsiteY30" fmla="*/ 7620 h 251460"/>
                      <a:gd name="connsiteX31" fmla="*/ 211455 w 321945"/>
                      <a:gd name="connsiteY31" fmla="*/ 13335 h 251460"/>
                      <a:gd name="connsiteX32" fmla="*/ 217170 w 321945"/>
                      <a:gd name="connsiteY32" fmla="*/ 17145 h 251460"/>
                      <a:gd name="connsiteX33" fmla="*/ 234315 w 321945"/>
                      <a:gd name="connsiteY33" fmla="*/ 15240 h 251460"/>
                      <a:gd name="connsiteX34" fmla="*/ 240030 w 321945"/>
                      <a:gd name="connsiteY34" fmla="*/ 13335 h 251460"/>
                      <a:gd name="connsiteX35" fmla="*/ 245745 w 321945"/>
                      <a:gd name="connsiteY35" fmla="*/ 7620 h 251460"/>
                      <a:gd name="connsiteX36" fmla="*/ 257175 w 321945"/>
                      <a:gd name="connsiteY36" fmla="*/ 0 h 251460"/>
                      <a:gd name="connsiteX37" fmla="*/ 278130 w 321945"/>
                      <a:gd name="connsiteY37" fmla="*/ 1905 h 251460"/>
                      <a:gd name="connsiteX38" fmla="*/ 289560 w 321945"/>
                      <a:gd name="connsiteY38" fmla="*/ 9525 h 251460"/>
                      <a:gd name="connsiteX39" fmla="*/ 295275 w 321945"/>
                      <a:gd name="connsiteY39" fmla="*/ 20955 h 251460"/>
                      <a:gd name="connsiteX40" fmla="*/ 297180 w 321945"/>
                      <a:gd name="connsiteY40" fmla="*/ 26670 h 251460"/>
                      <a:gd name="connsiteX41" fmla="*/ 304800 w 321945"/>
                      <a:gd name="connsiteY41" fmla="*/ 38100 h 251460"/>
                      <a:gd name="connsiteX42" fmla="*/ 306705 w 321945"/>
                      <a:gd name="connsiteY42" fmla="*/ 51435 h 251460"/>
                      <a:gd name="connsiteX43" fmla="*/ 308610 w 321945"/>
                      <a:gd name="connsiteY43" fmla="*/ 57150 h 251460"/>
                      <a:gd name="connsiteX44" fmla="*/ 310515 w 321945"/>
                      <a:gd name="connsiteY44" fmla="*/ 80010 h 251460"/>
                      <a:gd name="connsiteX45" fmla="*/ 314325 w 321945"/>
                      <a:gd name="connsiteY45" fmla="*/ 91440 h 251460"/>
                      <a:gd name="connsiteX46" fmla="*/ 316230 w 321945"/>
                      <a:gd name="connsiteY46" fmla="*/ 108585 h 251460"/>
                      <a:gd name="connsiteX47" fmla="*/ 318135 w 321945"/>
                      <a:gd name="connsiteY47" fmla="*/ 114300 h 251460"/>
                      <a:gd name="connsiteX48" fmla="*/ 320040 w 321945"/>
                      <a:gd name="connsiteY48" fmla="*/ 129540 h 251460"/>
                      <a:gd name="connsiteX49" fmla="*/ 321945 w 321945"/>
                      <a:gd name="connsiteY49" fmla="*/ 150495 h 2514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321945" h="251460">
                        <a:moveTo>
                          <a:pt x="0" y="251460"/>
                        </a:moveTo>
                        <a:cubicBezTo>
                          <a:pt x="3175" y="248920"/>
                          <a:pt x="6272" y="246280"/>
                          <a:pt x="9525" y="243840"/>
                        </a:cubicBezTo>
                        <a:cubicBezTo>
                          <a:pt x="11357" y="242466"/>
                          <a:pt x="12964" y="240283"/>
                          <a:pt x="15240" y="240030"/>
                        </a:cubicBezTo>
                        <a:cubicBezTo>
                          <a:pt x="19079" y="239603"/>
                          <a:pt x="22923" y="240998"/>
                          <a:pt x="26670" y="241935"/>
                        </a:cubicBezTo>
                        <a:cubicBezTo>
                          <a:pt x="30566" y="242909"/>
                          <a:pt x="34290" y="244475"/>
                          <a:pt x="38100" y="245745"/>
                        </a:cubicBezTo>
                        <a:lnTo>
                          <a:pt x="43815" y="247650"/>
                        </a:lnTo>
                        <a:cubicBezTo>
                          <a:pt x="68603" y="243519"/>
                          <a:pt x="46523" y="250055"/>
                          <a:pt x="59055" y="240030"/>
                        </a:cubicBezTo>
                        <a:cubicBezTo>
                          <a:pt x="61523" y="238055"/>
                          <a:pt x="76083" y="236239"/>
                          <a:pt x="76200" y="236220"/>
                        </a:cubicBezTo>
                        <a:cubicBezTo>
                          <a:pt x="77470" y="232410"/>
                          <a:pt x="79222" y="228728"/>
                          <a:pt x="80010" y="224790"/>
                        </a:cubicBezTo>
                        <a:cubicBezTo>
                          <a:pt x="82309" y="213296"/>
                          <a:pt x="80891" y="218337"/>
                          <a:pt x="83820" y="209550"/>
                        </a:cubicBezTo>
                        <a:cubicBezTo>
                          <a:pt x="84455" y="202565"/>
                          <a:pt x="84733" y="195538"/>
                          <a:pt x="85725" y="188595"/>
                        </a:cubicBezTo>
                        <a:cubicBezTo>
                          <a:pt x="86009" y="186607"/>
                          <a:pt x="87509" y="184884"/>
                          <a:pt x="87630" y="182880"/>
                        </a:cubicBezTo>
                        <a:cubicBezTo>
                          <a:pt x="88783" y="163854"/>
                          <a:pt x="88506" y="144763"/>
                          <a:pt x="89535" y="125730"/>
                        </a:cubicBezTo>
                        <a:cubicBezTo>
                          <a:pt x="90306" y="111475"/>
                          <a:pt x="91708" y="115150"/>
                          <a:pt x="93345" y="102870"/>
                        </a:cubicBezTo>
                        <a:cubicBezTo>
                          <a:pt x="94188" y="96544"/>
                          <a:pt x="94280" y="90127"/>
                          <a:pt x="95250" y="83820"/>
                        </a:cubicBezTo>
                        <a:cubicBezTo>
                          <a:pt x="95555" y="81835"/>
                          <a:pt x="96603" y="80036"/>
                          <a:pt x="97155" y="78105"/>
                        </a:cubicBezTo>
                        <a:cubicBezTo>
                          <a:pt x="97874" y="75588"/>
                          <a:pt x="98425" y="73025"/>
                          <a:pt x="99060" y="70485"/>
                        </a:cubicBezTo>
                        <a:cubicBezTo>
                          <a:pt x="99695" y="64770"/>
                          <a:pt x="100020" y="59012"/>
                          <a:pt x="100965" y="53340"/>
                        </a:cubicBezTo>
                        <a:cubicBezTo>
                          <a:pt x="101295" y="51359"/>
                          <a:pt x="102318" y="49556"/>
                          <a:pt x="102870" y="47625"/>
                        </a:cubicBezTo>
                        <a:cubicBezTo>
                          <a:pt x="103589" y="45108"/>
                          <a:pt x="104023" y="42513"/>
                          <a:pt x="104775" y="40005"/>
                        </a:cubicBezTo>
                        <a:cubicBezTo>
                          <a:pt x="105929" y="36158"/>
                          <a:pt x="108585" y="28575"/>
                          <a:pt x="108585" y="28575"/>
                        </a:cubicBezTo>
                        <a:cubicBezTo>
                          <a:pt x="109220" y="22860"/>
                          <a:pt x="108525" y="16834"/>
                          <a:pt x="110490" y="11430"/>
                        </a:cubicBezTo>
                        <a:cubicBezTo>
                          <a:pt x="111272" y="9278"/>
                          <a:pt x="114113" y="8550"/>
                          <a:pt x="116205" y="7620"/>
                        </a:cubicBezTo>
                        <a:cubicBezTo>
                          <a:pt x="119875" y="5989"/>
                          <a:pt x="127635" y="3810"/>
                          <a:pt x="127635" y="3810"/>
                        </a:cubicBezTo>
                        <a:cubicBezTo>
                          <a:pt x="133350" y="4445"/>
                          <a:pt x="139108" y="4770"/>
                          <a:pt x="144780" y="5715"/>
                        </a:cubicBezTo>
                        <a:cubicBezTo>
                          <a:pt x="146761" y="6045"/>
                          <a:pt x="148927" y="6366"/>
                          <a:pt x="150495" y="7620"/>
                        </a:cubicBezTo>
                        <a:cubicBezTo>
                          <a:pt x="162805" y="17468"/>
                          <a:pt x="145655" y="10452"/>
                          <a:pt x="160020" y="15240"/>
                        </a:cubicBezTo>
                        <a:cubicBezTo>
                          <a:pt x="185759" y="10950"/>
                          <a:pt x="161093" y="16668"/>
                          <a:pt x="177165" y="9525"/>
                        </a:cubicBezTo>
                        <a:cubicBezTo>
                          <a:pt x="180835" y="7894"/>
                          <a:pt x="184785" y="6985"/>
                          <a:pt x="188595" y="5715"/>
                        </a:cubicBezTo>
                        <a:lnTo>
                          <a:pt x="194310" y="3810"/>
                        </a:lnTo>
                        <a:cubicBezTo>
                          <a:pt x="194808" y="3934"/>
                          <a:pt x="206403" y="6626"/>
                          <a:pt x="207645" y="7620"/>
                        </a:cubicBezTo>
                        <a:cubicBezTo>
                          <a:pt x="209433" y="9050"/>
                          <a:pt x="209836" y="11716"/>
                          <a:pt x="211455" y="13335"/>
                        </a:cubicBezTo>
                        <a:cubicBezTo>
                          <a:pt x="213074" y="14954"/>
                          <a:pt x="215265" y="15875"/>
                          <a:pt x="217170" y="17145"/>
                        </a:cubicBezTo>
                        <a:cubicBezTo>
                          <a:pt x="222885" y="16510"/>
                          <a:pt x="228643" y="16185"/>
                          <a:pt x="234315" y="15240"/>
                        </a:cubicBezTo>
                        <a:cubicBezTo>
                          <a:pt x="236296" y="14910"/>
                          <a:pt x="238359" y="14449"/>
                          <a:pt x="240030" y="13335"/>
                        </a:cubicBezTo>
                        <a:cubicBezTo>
                          <a:pt x="242272" y="11841"/>
                          <a:pt x="243618" y="9274"/>
                          <a:pt x="245745" y="7620"/>
                        </a:cubicBezTo>
                        <a:cubicBezTo>
                          <a:pt x="249359" y="4809"/>
                          <a:pt x="257175" y="0"/>
                          <a:pt x="257175" y="0"/>
                        </a:cubicBezTo>
                        <a:cubicBezTo>
                          <a:pt x="264160" y="635"/>
                          <a:pt x="271401" y="-74"/>
                          <a:pt x="278130" y="1905"/>
                        </a:cubicBezTo>
                        <a:cubicBezTo>
                          <a:pt x="282523" y="3197"/>
                          <a:pt x="289560" y="9525"/>
                          <a:pt x="289560" y="9525"/>
                        </a:cubicBezTo>
                        <a:cubicBezTo>
                          <a:pt x="294348" y="23890"/>
                          <a:pt x="287889" y="6183"/>
                          <a:pt x="295275" y="20955"/>
                        </a:cubicBezTo>
                        <a:cubicBezTo>
                          <a:pt x="296173" y="22751"/>
                          <a:pt x="296205" y="24915"/>
                          <a:pt x="297180" y="26670"/>
                        </a:cubicBezTo>
                        <a:cubicBezTo>
                          <a:pt x="299404" y="30673"/>
                          <a:pt x="304800" y="38100"/>
                          <a:pt x="304800" y="38100"/>
                        </a:cubicBezTo>
                        <a:cubicBezTo>
                          <a:pt x="305435" y="42545"/>
                          <a:pt x="305824" y="47032"/>
                          <a:pt x="306705" y="51435"/>
                        </a:cubicBezTo>
                        <a:cubicBezTo>
                          <a:pt x="307099" y="53404"/>
                          <a:pt x="308345" y="55160"/>
                          <a:pt x="308610" y="57150"/>
                        </a:cubicBezTo>
                        <a:cubicBezTo>
                          <a:pt x="309621" y="64729"/>
                          <a:pt x="309258" y="72468"/>
                          <a:pt x="310515" y="80010"/>
                        </a:cubicBezTo>
                        <a:cubicBezTo>
                          <a:pt x="311175" y="83971"/>
                          <a:pt x="314325" y="91440"/>
                          <a:pt x="314325" y="91440"/>
                        </a:cubicBezTo>
                        <a:cubicBezTo>
                          <a:pt x="314960" y="97155"/>
                          <a:pt x="315285" y="102913"/>
                          <a:pt x="316230" y="108585"/>
                        </a:cubicBezTo>
                        <a:cubicBezTo>
                          <a:pt x="316560" y="110566"/>
                          <a:pt x="317776" y="112324"/>
                          <a:pt x="318135" y="114300"/>
                        </a:cubicBezTo>
                        <a:cubicBezTo>
                          <a:pt x="319051" y="119337"/>
                          <a:pt x="319504" y="124449"/>
                          <a:pt x="320040" y="129540"/>
                        </a:cubicBezTo>
                        <a:cubicBezTo>
                          <a:pt x="320774" y="136515"/>
                          <a:pt x="321945" y="150495"/>
                          <a:pt x="321945" y="150495"/>
                        </a:cubicBezTo>
                      </a:path>
                    </a:pathLst>
                  </a:custGeom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4800"/>
                  </a:p>
                </p:txBody>
              </p:sp>
              <p:sp>
                <p:nvSpPr>
                  <p:cNvPr id="275" name="Freeform: Shape 989">
                    <a:extLst>
                      <a:ext uri="{FF2B5EF4-FFF2-40B4-BE49-F238E27FC236}">
                        <a16:creationId xmlns:a16="http://schemas.microsoft.com/office/drawing/2014/main" id="{A763ADB3-6812-D4B6-26D7-FD6515151C60}"/>
                      </a:ext>
                    </a:extLst>
                  </p:cNvPr>
                  <p:cNvSpPr/>
                  <p:nvPr/>
                </p:nvSpPr>
                <p:spPr>
                  <a:xfrm>
                    <a:off x="7484745" y="1289023"/>
                    <a:ext cx="91440" cy="19765"/>
                  </a:xfrm>
                  <a:custGeom>
                    <a:avLst/>
                    <a:gdLst>
                      <a:gd name="connsiteX0" fmla="*/ 0 w 123825"/>
                      <a:gd name="connsiteY0" fmla="*/ 6377 h 19765"/>
                      <a:gd name="connsiteX1" fmla="*/ 7620 w 123825"/>
                      <a:gd name="connsiteY1" fmla="*/ 19712 h 19765"/>
                      <a:gd name="connsiteX2" fmla="*/ 13335 w 123825"/>
                      <a:gd name="connsiteY2" fmla="*/ 17807 h 19765"/>
                      <a:gd name="connsiteX3" fmla="*/ 24765 w 123825"/>
                      <a:gd name="connsiteY3" fmla="*/ 10187 h 19765"/>
                      <a:gd name="connsiteX4" fmla="*/ 28575 w 123825"/>
                      <a:gd name="connsiteY4" fmla="*/ 4472 h 19765"/>
                      <a:gd name="connsiteX5" fmla="*/ 55245 w 123825"/>
                      <a:gd name="connsiteY5" fmla="*/ 2567 h 19765"/>
                      <a:gd name="connsiteX6" fmla="*/ 62865 w 123825"/>
                      <a:gd name="connsiteY6" fmla="*/ 10187 h 19765"/>
                      <a:gd name="connsiteX7" fmla="*/ 74295 w 123825"/>
                      <a:gd name="connsiteY7" fmla="*/ 17807 h 19765"/>
                      <a:gd name="connsiteX8" fmla="*/ 99060 w 123825"/>
                      <a:gd name="connsiteY8" fmla="*/ 13997 h 19765"/>
                      <a:gd name="connsiteX9" fmla="*/ 104775 w 123825"/>
                      <a:gd name="connsiteY9" fmla="*/ 10187 h 19765"/>
                      <a:gd name="connsiteX10" fmla="*/ 106680 w 123825"/>
                      <a:gd name="connsiteY10" fmla="*/ 4472 h 19765"/>
                      <a:gd name="connsiteX11" fmla="*/ 123825 w 123825"/>
                      <a:gd name="connsiteY11" fmla="*/ 2567 h 197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23825" h="19765">
                        <a:moveTo>
                          <a:pt x="0" y="6377"/>
                        </a:moveTo>
                        <a:cubicBezTo>
                          <a:pt x="1124" y="11996"/>
                          <a:pt x="81" y="18455"/>
                          <a:pt x="7620" y="19712"/>
                        </a:cubicBezTo>
                        <a:cubicBezTo>
                          <a:pt x="9601" y="20042"/>
                          <a:pt x="11580" y="18782"/>
                          <a:pt x="13335" y="17807"/>
                        </a:cubicBezTo>
                        <a:cubicBezTo>
                          <a:pt x="17338" y="15583"/>
                          <a:pt x="24765" y="10187"/>
                          <a:pt x="24765" y="10187"/>
                        </a:cubicBezTo>
                        <a:cubicBezTo>
                          <a:pt x="26035" y="8282"/>
                          <a:pt x="26956" y="6091"/>
                          <a:pt x="28575" y="4472"/>
                        </a:cubicBezTo>
                        <a:cubicBezTo>
                          <a:pt x="36596" y="-3549"/>
                          <a:pt x="42822" y="1438"/>
                          <a:pt x="55245" y="2567"/>
                        </a:cubicBezTo>
                        <a:cubicBezTo>
                          <a:pt x="70485" y="7647"/>
                          <a:pt x="52705" y="27"/>
                          <a:pt x="62865" y="10187"/>
                        </a:cubicBezTo>
                        <a:cubicBezTo>
                          <a:pt x="66103" y="13425"/>
                          <a:pt x="74295" y="17807"/>
                          <a:pt x="74295" y="17807"/>
                        </a:cubicBezTo>
                        <a:cubicBezTo>
                          <a:pt x="79758" y="17261"/>
                          <a:pt x="92195" y="17430"/>
                          <a:pt x="99060" y="13997"/>
                        </a:cubicBezTo>
                        <a:cubicBezTo>
                          <a:pt x="101108" y="12973"/>
                          <a:pt x="102870" y="11457"/>
                          <a:pt x="104775" y="10187"/>
                        </a:cubicBezTo>
                        <a:cubicBezTo>
                          <a:pt x="105410" y="8282"/>
                          <a:pt x="105112" y="5726"/>
                          <a:pt x="106680" y="4472"/>
                        </a:cubicBezTo>
                        <a:cubicBezTo>
                          <a:pt x="110024" y="1797"/>
                          <a:pt x="120603" y="2567"/>
                          <a:pt x="123825" y="2567"/>
                        </a:cubicBezTo>
                      </a:path>
                    </a:pathLst>
                  </a:custGeom>
                  <a:ln>
                    <a:solidFill>
                      <a:srgbClr val="7030A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4800"/>
                  </a:p>
                </p:txBody>
              </p:sp>
            </p:grpSp>
          </p:grpSp>
        </p:grpSp>
        <p:sp>
          <p:nvSpPr>
            <p:cNvPr id="268" name="TextBox 267">
              <a:extLst>
                <a:ext uri="{FF2B5EF4-FFF2-40B4-BE49-F238E27FC236}">
                  <a16:creationId xmlns:a16="http://schemas.microsoft.com/office/drawing/2014/main" id="{D86FE431-0282-A42D-F2A9-A3C0B366204C}"/>
                </a:ext>
              </a:extLst>
            </p:cNvPr>
            <p:cNvSpPr txBox="1"/>
            <p:nvPr/>
          </p:nvSpPr>
          <p:spPr>
            <a:xfrm>
              <a:off x="7127394" y="879733"/>
              <a:ext cx="218107" cy="1078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App A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DE882FE-6398-0680-3BD5-795D63EBEDB7}"/>
              </a:ext>
            </a:extLst>
          </p:cNvPr>
          <p:cNvGrpSpPr/>
          <p:nvPr/>
        </p:nvGrpSpPr>
        <p:grpSpPr>
          <a:xfrm>
            <a:off x="16104493" y="11072650"/>
            <a:ext cx="1560315" cy="1653463"/>
            <a:chOff x="6941820" y="1445294"/>
            <a:chExt cx="546881" cy="579529"/>
          </a:xfrm>
        </p:grpSpPr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FCA65879-914B-26AD-F581-62B29D98AF62}"/>
                </a:ext>
              </a:extLst>
            </p:cNvPr>
            <p:cNvGrpSpPr/>
            <p:nvPr/>
          </p:nvGrpSpPr>
          <p:grpSpPr>
            <a:xfrm>
              <a:off x="6941820" y="1491423"/>
              <a:ext cx="464588" cy="458442"/>
              <a:chOff x="7583339" y="928773"/>
              <a:chExt cx="464588" cy="458442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E81E697F-A70F-766B-E42B-BCA670B353E4}"/>
                  </a:ext>
                </a:extLst>
              </p:cNvPr>
              <p:cNvSpPr/>
              <p:nvPr/>
            </p:nvSpPr>
            <p:spPr>
              <a:xfrm>
                <a:off x="7590727" y="929113"/>
                <a:ext cx="457200" cy="45718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/>
              </a:p>
            </p:txBody>
          </p:sp>
          <p:cxnSp>
            <p:nvCxnSpPr>
              <p:cNvPr id="226" name="Straight Arrow Connector 225">
                <a:extLst>
                  <a:ext uri="{FF2B5EF4-FFF2-40B4-BE49-F238E27FC236}">
                    <a16:creationId xmlns:a16="http://schemas.microsoft.com/office/drawing/2014/main" id="{5B9E39F8-6999-8800-C3F0-0D521468E933}"/>
                  </a:ext>
                </a:extLst>
              </p:cNvPr>
              <p:cNvCxnSpPr/>
              <p:nvPr/>
            </p:nvCxnSpPr>
            <p:spPr>
              <a:xfrm flipV="1">
                <a:off x="7586110" y="928773"/>
                <a:ext cx="0" cy="457200"/>
              </a:xfrm>
              <a:prstGeom prst="straightConnector1">
                <a:avLst/>
              </a:prstGeom>
              <a:ln>
                <a:headEnd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7" name="Straight Arrow Connector 226">
                <a:extLst>
                  <a:ext uri="{FF2B5EF4-FFF2-40B4-BE49-F238E27FC236}">
                    <a16:creationId xmlns:a16="http://schemas.microsoft.com/office/drawing/2014/main" id="{4B8BF513-476E-27D7-449A-30FCB6D315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86109" y="1387215"/>
                <a:ext cx="457200" cy="0"/>
              </a:xfrm>
              <a:prstGeom prst="straightConnector1">
                <a:avLst/>
              </a:prstGeom>
              <a:ln>
                <a:headEnd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id="{FCE9F5C6-908B-3883-DDEE-73122AD6A941}"/>
                  </a:ext>
                </a:extLst>
              </p:cNvPr>
              <p:cNvGrpSpPr/>
              <p:nvPr/>
            </p:nvGrpSpPr>
            <p:grpSpPr>
              <a:xfrm flipV="1">
                <a:off x="7583339" y="1041967"/>
                <a:ext cx="405762" cy="266922"/>
                <a:chOff x="7477125" y="1041967"/>
                <a:chExt cx="445770" cy="266922"/>
              </a:xfrm>
            </p:grpSpPr>
            <p:sp>
              <p:nvSpPr>
                <p:cNvPr id="229" name="Freeform: Shape 977">
                  <a:extLst>
                    <a:ext uri="{FF2B5EF4-FFF2-40B4-BE49-F238E27FC236}">
                      <a16:creationId xmlns:a16="http://schemas.microsoft.com/office/drawing/2014/main" id="{95CA8B78-FEE5-4F07-F29B-A2BEEA895549}"/>
                    </a:ext>
                  </a:extLst>
                </p:cNvPr>
                <p:cNvSpPr/>
                <p:nvPr/>
              </p:nvSpPr>
              <p:spPr>
                <a:xfrm>
                  <a:off x="7477125" y="1041967"/>
                  <a:ext cx="365827" cy="266768"/>
                </a:xfrm>
                <a:custGeom>
                  <a:avLst/>
                  <a:gdLst>
                    <a:gd name="connsiteX0" fmla="*/ 0 w 365827"/>
                    <a:gd name="connsiteY0" fmla="*/ 156278 h 266768"/>
                    <a:gd name="connsiteX1" fmla="*/ 15240 w 365827"/>
                    <a:gd name="connsiteY1" fmla="*/ 148658 h 266768"/>
                    <a:gd name="connsiteX2" fmla="*/ 22860 w 365827"/>
                    <a:gd name="connsiteY2" fmla="*/ 150563 h 266768"/>
                    <a:gd name="connsiteX3" fmla="*/ 26670 w 365827"/>
                    <a:gd name="connsiteY3" fmla="*/ 156278 h 266768"/>
                    <a:gd name="connsiteX4" fmla="*/ 28575 w 365827"/>
                    <a:gd name="connsiteY4" fmla="*/ 163898 h 266768"/>
                    <a:gd name="connsiteX5" fmla="*/ 43815 w 365827"/>
                    <a:gd name="connsiteY5" fmla="*/ 161993 h 266768"/>
                    <a:gd name="connsiteX6" fmla="*/ 55245 w 365827"/>
                    <a:gd name="connsiteY6" fmla="*/ 154373 h 266768"/>
                    <a:gd name="connsiteX7" fmla="*/ 60960 w 365827"/>
                    <a:gd name="connsiteY7" fmla="*/ 142943 h 266768"/>
                    <a:gd name="connsiteX8" fmla="*/ 68580 w 365827"/>
                    <a:gd name="connsiteY8" fmla="*/ 125798 h 266768"/>
                    <a:gd name="connsiteX9" fmla="*/ 74295 w 365827"/>
                    <a:gd name="connsiteY9" fmla="*/ 106748 h 266768"/>
                    <a:gd name="connsiteX10" fmla="*/ 76200 w 365827"/>
                    <a:gd name="connsiteY10" fmla="*/ 101033 h 266768"/>
                    <a:gd name="connsiteX11" fmla="*/ 78105 w 365827"/>
                    <a:gd name="connsiteY11" fmla="*/ 95318 h 266768"/>
                    <a:gd name="connsiteX12" fmla="*/ 80010 w 365827"/>
                    <a:gd name="connsiteY12" fmla="*/ 47693 h 266768"/>
                    <a:gd name="connsiteX13" fmla="*/ 81915 w 365827"/>
                    <a:gd name="connsiteY13" fmla="*/ 41978 h 266768"/>
                    <a:gd name="connsiteX14" fmla="*/ 85725 w 365827"/>
                    <a:gd name="connsiteY14" fmla="*/ 26738 h 266768"/>
                    <a:gd name="connsiteX15" fmla="*/ 97155 w 365827"/>
                    <a:gd name="connsiteY15" fmla="*/ 3878 h 266768"/>
                    <a:gd name="connsiteX16" fmla="*/ 108585 w 365827"/>
                    <a:gd name="connsiteY16" fmla="*/ 68 h 266768"/>
                    <a:gd name="connsiteX17" fmla="*/ 121920 w 365827"/>
                    <a:gd name="connsiteY17" fmla="*/ 5783 h 266768"/>
                    <a:gd name="connsiteX18" fmla="*/ 125730 w 365827"/>
                    <a:gd name="connsiteY18" fmla="*/ 11498 h 266768"/>
                    <a:gd name="connsiteX19" fmla="*/ 137160 w 365827"/>
                    <a:gd name="connsiteY19" fmla="*/ 15308 h 266768"/>
                    <a:gd name="connsiteX20" fmla="*/ 154305 w 365827"/>
                    <a:gd name="connsiteY20" fmla="*/ 11498 h 266768"/>
                    <a:gd name="connsiteX21" fmla="*/ 163830 w 365827"/>
                    <a:gd name="connsiteY21" fmla="*/ 3878 h 266768"/>
                    <a:gd name="connsiteX22" fmla="*/ 180975 w 365827"/>
                    <a:gd name="connsiteY22" fmla="*/ 5783 h 266768"/>
                    <a:gd name="connsiteX23" fmla="*/ 186690 w 365827"/>
                    <a:gd name="connsiteY23" fmla="*/ 7688 h 266768"/>
                    <a:gd name="connsiteX24" fmla="*/ 201930 w 365827"/>
                    <a:gd name="connsiteY24" fmla="*/ 5783 h 266768"/>
                    <a:gd name="connsiteX25" fmla="*/ 207645 w 365827"/>
                    <a:gd name="connsiteY25" fmla="*/ 3878 h 266768"/>
                    <a:gd name="connsiteX26" fmla="*/ 213360 w 365827"/>
                    <a:gd name="connsiteY26" fmla="*/ 68 h 266768"/>
                    <a:gd name="connsiteX27" fmla="*/ 224790 w 365827"/>
                    <a:gd name="connsiteY27" fmla="*/ 1973 h 266768"/>
                    <a:gd name="connsiteX28" fmla="*/ 228600 w 365827"/>
                    <a:gd name="connsiteY28" fmla="*/ 7688 h 266768"/>
                    <a:gd name="connsiteX29" fmla="*/ 232410 w 365827"/>
                    <a:gd name="connsiteY29" fmla="*/ 19118 h 266768"/>
                    <a:gd name="connsiteX30" fmla="*/ 234315 w 365827"/>
                    <a:gd name="connsiteY30" fmla="*/ 24833 h 266768"/>
                    <a:gd name="connsiteX31" fmla="*/ 238125 w 365827"/>
                    <a:gd name="connsiteY31" fmla="*/ 40073 h 266768"/>
                    <a:gd name="connsiteX32" fmla="*/ 240030 w 365827"/>
                    <a:gd name="connsiteY32" fmla="*/ 61028 h 266768"/>
                    <a:gd name="connsiteX33" fmla="*/ 243840 w 365827"/>
                    <a:gd name="connsiteY33" fmla="*/ 83888 h 266768"/>
                    <a:gd name="connsiteX34" fmla="*/ 247650 w 365827"/>
                    <a:gd name="connsiteY34" fmla="*/ 108653 h 266768"/>
                    <a:gd name="connsiteX35" fmla="*/ 249555 w 365827"/>
                    <a:gd name="connsiteY35" fmla="*/ 129608 h 266768"/>
                    <a:gd name="connsiteX36" fmla="*/ 251460 w 365827"/>
                    <a:gd name="connsiteY36" fmla="*/ 135323 h 266768"/>
                    <a:gd name="connsiteX37" fmla="*/ 253365 w 365827"/>
                    <a:gd name="connsiteY37" fmla="*/ 160088 h 266768"/>
                    <a:gd name="connsiteX38" fmla="*/ 255270 w 365827"/>
                    <a:gd name="connsiteY38" fmla="*/ 165803 h 266768"/>
                    <a:gd name="connsiteX39" fmla="*/ 260985 w 365827"/>
                    <a:gd name="connsiteY39" fmla="*/ 167708 h 266768"/>
                    <a:gd name="connsiteX40" fmla="*/ 280035 w 365827"/>
                    <a:gd name="connsiteY40" fmla="*/ 163898 h 266768"/>
                    <a:gd name="connsiteX41" fmla="*/ 285750 w 365827"/>
                    <a:gd name="connsiteY41" fmla="*/ 158183 h 266768"/>
                    <a:gd name="connsiteX42" fmla="*/ 299085 w 365827"/>
                    <a:gd name="connsiteY42" fmla="*/ 161993 h 266768"/>
                    <a:gd name="connsiteX43" fmla="*/ 312420 w 365827"/>
                    <a:gd name="connsiteY43" fmla="*/ 160088 h 266768"/>
                    <a:gd name="connsiteX44" fmla="*/ 335280 w 365827"/>
                    <a:gd name="connsiteY44" fmla="*/ 160088 h 266768"/>
                    <a:gd name="connsiteX45" fmla="*/ 340995 w 365827"/>
                    <a:gd name="connsiteY45" fmla="*/ 171518 h 266768"/>
                    <a:gd name="connsiteX46" fmla="*/ 344805 w 365827"/>
                    <a:gd name="connsiteY46" fmla="*/ 177233 h 266768"/>
                    <a:gd name="connsiteX47" fmla="*/ 348615 w 365827"/>
                    <a:gd name="connsiteY47" fmla="*/ 188663 h 266768"/>
                    <a:gd name="connsiteX48" fmla="*/ 352425 w 365827"/>
                    <a:gd name="connsiteY48" fmla="*/ 200093 h 266768"/>
                    <a:gd name="connsiteX49" fmla="*/ 358140 w 365827"/>
                    <a:gd name="connsiteY49" fmla="*/ 217238 h 266768"/>
                    <a:gd name="connsiteX50" fmla="*/ 360045 w 365827"/>
                    <a:gd name="connsiteY50" fmla="*/ 222953 h 266768"/>
                    <a:gd name="connsiteX51" fmla="*/ 361950 w 365827"/>
                    <a:gd name="connsiteY51" fmla="*/ 228668 h 266768"/>
                    <a:gd name="connsiteX52" fmla="*/ 363855 w 365827"/>
                    <a:gd name="connsiteY52" fmla="*/ 247718 h 266768"/>
                    <a:gd name="connsiteX53" fmla="*/ 365760 w 365827"/>
                    <a:gd name="connsiteY53" fmla="*/ 266768 h 2667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</a:cxnLst>
                  <a:rect l="l" t="t" r="r" b="b"/>
                  <a:pathLst>
                    <a:path w="365827" h="266768">
                      <a:moveTo>
                        <a:pt x="0" y="156278"/>
                      </a:moveTo>
                      <a:cubicBezTo>
                        <a:pt x="1794" y="155202"/>
                        <a:pt x="11139" y="148658"/>
                        <a:pt x="15240" y="148658"/>
                      </a:cubicBezTo>
                      <a:cubicBezTo>
                        <a:pt x="17858" y="148658"/>
                        <a:pt x="20320" y="149928"/>
                        <a:pt x="22860" y="150563"/>
                      </a:cubicBezTo>
                      <a:cubicBezTo>
                        <a:pt x="24130" y="152468"/>
                        <a:pt x="25768" y="154174"/>
                        <a:pt x="26670" y="156278"/>
                      </a:cubicBezTo>
                      <a:cubicBezTo>
                        <a:pt x="27701" y="158684"/>
                        <a:pt x="26091" y="163070"/>
                        <a:pt x="28575" y="163898"/>
                      </a:cubicBezTo>
                      <a:cubicBezTo>
                        <a:pt x="33432" y="165517"/>
                        <a:pt x="38735" y="162628"/>
                        <a:pt x="43815" y="161993"/>
                      </a:cubicBezTo>
                      <a:cubicBezTo>
                        <a:pt x="47625" y="159453"/>
                        <a:pt x="53797" y="158717"/>
                        <a:pt x="55245" y="154373"/>
                      </a:cubicBezTo>
                      <a:cubicBezTo>
                        <a:pt x="62193" y="133530"/>
                        <a:pt x="51112" y="165100"/>
                        <a:pt x="60960" y="142943"/>
                      </a:cubicBezTo>
                      <a:cubicBezTo>
                        <a:pt x="70028" y="122540"/>
                        <a:pt x="59957" y="138732"/>
                        <a:pt x="68580" y="125798"/>
                      </a:cubicBezTo>
                      <a:cubicBezTo>
                        <a:pt x="71459" y="114282"/>
                        <a:pt x="69657" y="120662"/>
                        <a:pt x="74295" y="106748"/>
                      </a:cubicBezTo>
                      <a:lnTo>
                        <a:pt x="76200" y="101033"/>
                      </a:lnTo>
                      <a:lnTo>
                        <a:pt x="78105" y="95318"/>
                      </a:lnTo>
                      <a:cubicBezTo>
                        <a:pt x="78740" y="79443"/>
                        <a:pt x="78878" y="63540"/>
                        <a:pt x="80010" y="47693"/>
                      </a:cubicBezTo>
                      <a:cubicBezTo>
                        <a:pt x="80153" y="45690"/>
                        <a:pt x="81387" y="43915"/>
                        <a:pt x="81915" y="41978"/>
                      </a:cubicBezTo>
                      <a:cubicBezTo>
                        <a:pt x="83293" y="36926"/>
                        <a:pt x="84069" y="31706"/>
                        <a:pt x="85725" y="26738"/>
                      </a:cubicBezTo>
                      <a:cubicBezTo>
                        <a:pt x="87204" y="22300"/>
                        <a:pt x="91616" y="5724"/>
                        <a:pt x="97155" y="3878"/>
                      </a:cubicBezTo>
                      <a:lnTo>
                        <a:pt x="108585" y="68"/>
                      </a:lnTo>
                      <a:cubicBezTo>
                        <a:pt x="114414" y="1525"/>
                        <a:pt x="117535" y="1398"/>
                        <a:pt x="121920" y="5783"/>
                      </a:cubicBezTo>
                      <a:cubicBezTo>
                        <a:pt x="123539" y="7402"/>
                        <a:pt x="123788" y="10285"/>
                        <a:pt x="125730" y="11498"/>
                      </a:cubicBezTo>
                      <a:cubicBezTo>
                        <a:pt x="129136" y="13627"/>
                        <a:pt x="137160" y="15308"/>
                        <a:pt x="137160" y="15308"/>
                      </a:cubicBezTo>
                      <a:cubicBezTo>
                        <a:pt x="137277" y="15289"/>
                        <a:pt x="151837" y="13473"/>
                        <a:pt x="154305" y="11498"/>
                      </a:cubicBezTo>
                      <a:cubicBezTo>
                        <a:pt x="166615" y="1650"/>
                        <a:pt x="149465" y="8666"/>
                        <a:pt x="163830" y="3878"/>
                      </a:cubicBezTo>
                      <a:cubicBezTo>
                        <a:pt x="169545" y="4513"/>
                        <a:pt x="175303" y="4838"/>
                        <a:pt x="180975" y="5783"/>
                      </a:cubicBezTo>
                      <a:cubicBezTo>
                        <a:pt x="182956" y="6113"/>
                        <a:pt x="184682" y="7688"/>
                        <a:pt x="186690" y="7688"/>
                      </a:cubicBezTo>
                      <a:cubicBezTo>
                        <a:pt x="191810" y="7688"/>
                        <a:pt x="196850" y="6418"/>
                        <a:pt x="201930" y="5783"/>
                      </a:cubicBezTo>
                      <a:cubicBezTo>
                        <a:pt x="203835" y="5148"/>
                        <a:pt x="205849" y="4776"/>
                        <a:pt x="207645" y="3878"/>
                      </a:cubicBezTo>
                      <a:cubicBezTo>
                        <a:pt x="209693" y="2854"/>
                        <a:pt x="211084" y="321"/>
                        <a:pt x="213360" y="68"/>
                      </a:cubicBezTo>
                      <a:cubicBezTo>
                        <a:pt x="217199" y="-359"/>
                        <a:pt x="220980" y="1338"/>
                        <a:pt x="224790" y="1973"/>
                      </a:cubicBezTo>
                      <a:cubicBezTo>
                        <a:pt x="226060" y="3878"/>
                        <a:pt x="227670" y="5596"/>
                        <a:pt x="228600" y="7688"/>
                      </a:cubicBezTo>
                      <a:cubicBezTo>
                        <a:pt x="230231" y="11358"/>
                        <a:pt x="231140" y="15308"/>
                        <a:pt x="232410" y="19118"/>
                      </a:cubicBezTo>
                      <a:cubicBezTo>
                        <a:pt x="233045" y="21023"/>
                        <a:pt x="233828" y="22885"/>
                        <a:pt x="234315" y="24833"/>
                      </a:cubicBezTo>
                      <a:lnTo>
                        <a:pt x="238125" y="40073"/>
                      </a:lnTo>
                      <a:cubicBezTo>
                        <a:pt x="238760" y="47058"/>
                        <a:pt x="239123" y="54073"/>
                        <a:pt x="240030" y="61028"/>
                      </a:cubicBezTo>
                      <a:cubicBezTo>
                        <a:pt x="241029" y="68688"/>
                        <a:pt x="243071" y="76201"/>
                        <a:pt x="243840" y="83888"/>
                      </a:cubicBezTo>
                      <a:cubicBezTo>
                        <a:pt x="245945" y="104936"/>
                        <a:pt x="243727" y="96884"/>
                        <a:pt x="247650" y="108653"/>
                      </a:cubicBezTo>
                      <a:cubicBezTo>
                        <a:pt x="248285" y="115638"/>
                        <a:pt x="248563" y="122665"/>
                        <a:pt x="249555" y="129608"/>
                      </a:cubicBezTo>
                      <a:cubicBezTo>
                        <a:pt x="249839" y="131596"/>
                        <a:pt x="251211" y="133330"/>
                        <a:pt x="251460" y="135323"/>
                      </a:cubicBezTo>
                      <a:cubicBezTo>
                        <a:pt x="252487" y="143538"/>
                        <a:pt x="252338" y="151873"/>
                        <a:pt x="253365" y="160088"/>
                      </a:cubicBezTo>
                      <a:cubicBezTo>
                        <a:pt x="253614" y="162081"/>
                        <a:pt x="253850" y="164383"/>
                        <a:pt x="255270" y="165803"/>
                      </a:cubicBezTo>
                      <a:cubicBezTo>
                        <a:pt x="256690" y="167223"/>
                        <a:pt x="259080" y="167073"/>
                        <a:pt x="260985" y="167708"/>
                      </a:cubicBezTo>
                      <a:cubicBezTo>
                        <a:pt x="262114" y="167547"/>
                        <a:pt x="276408" y="166316"/>
                        <a:pt x="280035" y="163898"/>
                      </a:cubicBezTo>
                      <a:cubicBezTo>
                        <a:pt x="282277" y="162404"/>
                        <a:pt x="283845" y="160088"/>
                        <a:pt x="285750" y="158183"/>
                      </a:cubicBezTo>
                      <a:cubicBezTo>
                        <a:pt x="288445" y="159081"/>
                        <a:pt x="296693" y="161993"/>
                        <a:pt x="299085" y="161993"/>
                      </a:cubicBezTo>
                      <a:cubicBezTo>
                        <a:pt x="303575" y="161993"/>
                        <a:pt x="307975" y="160723"/>
                        <a:pt x="312420" y="160088"/>
                      </a:cubicBezTo>
                      <a:cubicBezTo>
                        <a:pt x="321168" y="157172"/>
                        <a:pt x="323074" y="155650"/>
                        <a:pt x="335280" y="160088"/>
                      </a:cubicBezTo>
                      <a:cubicBezTo>
                        <a:pt x="338616" y="161301"/>
                        <a:pt x="339758" y="169045"/>
                        <a:pt x="340995" y="171518"/>
                      </a:cubicBezTo>
                      <a:cubicBezTo>
                        <a:pt x="342019" y="173566"/>
                        <a:pt x="343875" y="175141"/>
                        <a:pt x="344805" y="177233"/>
                      </a:cubicBezTo>
                      <a:cubicBezTo>
                        <a:pt x="346436" y="180903"/>
                        <a:pt x="347345" y="184853"/>
                        <a:pt x="348615" y="188663"/>
                      </a:cubicBezTo>
                      <a:lnTo>
                        <a:pt x="352425" y="200093"/>
                      </a:lnTo>
                      <a:lnTo>
                        <a:pt x="358140" y="217238"/>
                      </a:lnTo>
                      <a:lnTo>
                        <a:pt x="360045" y="222953"/>
                      </a:lnTo>
                      <a:lnTo>
                        <a:pt x="361950" y="228668"/>
                      </a:lnTo>
                      <a:cubicBezTo>
                        <a:pt x="362585" y="235018"/>
                        <a:pt x="363012" y="241392"/>
                        <a:pt x="363855" y="247718"/>
                      </a:cubicBezTo>
                      <a:cubicBezTo>
                        <a:pt x="366383" y="266676"/>
                        <a:pt x="365760" y="247809"/>
                        <a:pt x="365760" y="266768"/>
                      </a:cubicBezTo>
                    </a:path>
                  </a:pathLst>
                </a:custGeom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/>
                </a:p>
              </p:txBody>
            </p:sp>
            <p:sp>
              <p:nvSpPr>
                <p:cNvPr id="230" name="Freeform: Shape 978">
                  <a:extLst>
                    <a:ext uri="{FF2B5EF4-FFF2-40B4-BE49-F238E27FC236}">
                      <a16:creationId xmlns:a16="http://schemas.microsoft.com/office/drawing/2014/main" id="{42E9BA7B-05AC-69EB-13B6-78AEB3944B59}"/>
                    </a:ext>
                  </a:extLst>
                </p:cNvPr>
                <p:cNvSpPr/>
                <p:nvPr/>
              </p:nvSpPr>
              <p:spPr>
                <a:xfrm>
                  <a:off x="7842885" y="1291590"/>
                  <a:ext cx="80010" cy="17299"/>
                </a:xfrm>
                <a:custGeom>
                  <a:avLst/>
                  <a:gdLst>
                    <a:gd name="connsiteX0" fmla="*/ 0 w 80010"/>
                    <a:gd name="connsiteY0" fmla="*/ 7620 h 17299"/>
                    <a:gd name="connsiteX1" fmla="*/ 3810 w 80010"/>
                    <a:gd name="connsiteY1" fmla="*/ 17145 h 17299"/>
                    <a:gd name="connsiteX2" fmla="*/ 19050 w 80010"/>
                    <a:gd name="connsiteY2" fmla="*/ 13335 h 17299"/>
                    <a:gd name="connsiteX3" fmla="*/ 20955 w 80010"/>
                    <a:gd name="connsiteY3" fmla="*/ 7620 h 17299"/>
                    <a:gd name="connsiteX4" fmla="*/ 32385 w 80010"/>
                    <a:gd name="connsiteY4" fmla="*/ 0 h 17299"/>
                    <a:gd name="connsiteX5" fmla="*/ 47625 w 80010"/>
                    <a:gd name="connsiteY5" fmla="*/ 1905 h 17299"/>
                    <a:gd name="connsiteX6" fmla="*/ 57150 w 80010"/>
                    <a:gd name="connsiteY6" fmla="*/ 11430 h 17299"/>
                    <a:gd name="connsiteX7" fmla="*/ 80010 w 80010"/>
                    <a:gd name="connsiteY7" fmla="*/ 15240 h 17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0010" h="17299">
                      <a:moveTo>
                        <a:pt x="0" y="7620"/>
                      </a:moveTo>
                      <a:cubicBezTo>
                        <a:pt x="1270" y="10795"/>
                        <a:pt x="841" y="15448"/>
                        <a:pt x="3810" y="17145"/>
                      </a:cubicBezTo>
                      <a:cubicBezTo>
                        <a:pt x="5504" y="18113"/>
                        <a:pt x="16341" y="14238"/>
                        <a:pt x="19050" y="13335"/>
                      </a:cubicBezTo>
                      <a:cubicBezTo>
                        <a:pt x="19685" y="11430"/>
                        <a:pt x="19535" y="9040"/>
                        <a:pt x="20955" y="7620"/>
                      </a:cubicBezTo>
                      <a:cubicBezTo>
                        <a:pt x="24193" y="4382"/>
                        <a:pt x="32385" y="0"/>
                        <a:pt x="32385" y="0"/>
                      </a:cubicBezTo>
                      <a:cubicBezTo>
                        <a:pt x="37465" y="635"/>
                        <a:pt x="42686" y="558"/>
                        <a:pt x="47625" y="1905"/>
                      </a:cubicBezTo>
                      <a:cubicBezTo>
                        <a:pt x="59342" y="5100"/>
                        <a:pt x="47973" y="5695"/>
                        <a:pt x="57150" y="11430"/>
                      </a:cubicBezTo>
                      <a:cubicBezTo>
                        <a:pt x="65174" y="16445"/>
                        <a:pt x="71224" y="15240"/>
                        <a:pt x="80010" y="15240"/>
                      </a:cubicBezTo>
                    </a:path>
                  </a:pathLst>
                </a:custGeom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/>
                </a:p>
              </p:txBody>
            </p:sp>
          </p:grpSp>
        </p:grpSp>
        <p:grpSp>
          <p:nvGrpSpPr>
            <p:cNvPr id="210" name="Group 209">
              <a:extLst>
                <a:ext uri="{FF2B5EF4-FFF2-40B4-BE49-F238E27FC236}">
                  <a16:creationId xmlns:a16="http://schemas.microsoft.com/office/drawing/2014/main" id="{C592F242-22DC-0FD4-0435-A93DC36B4466}"/>
                </a:ext>
              </a:extLst>
            </p:cNvPr>
            <p:cNvGrpSpPr/>
            <p:nvPr/>
          </p:nvGrpSpPr>
          <p:grpSpPr>
            <a:xfrm>
              <a:off x="6982967" y="1528902"/>
              <a:ext cx="464588" cy="458442"/>
              <a:chOff x="7583339" y="928773"/>
              <a:chExt cx="464588" cy="458442"/>
            </a:xfrm>
          </p:grpSpPr>
          <p:sp>
            <p:nvSpPr>
              <p:cNvPr id="219" name="Rectangle 218">
                <a:extLst>
                  <a:ext uri="{FF2B5EF4-FFF2-40B4-BE49-F238E27FC236}">
                    <a16:creationId xmlns:a16="http://schemas.microsoft.com/office/drawing/2014/main" id="{A934927F-0051-244C-CB92-2AC10C1EB683}"/>
                  </a:ext>
                </a:extLst>
              </p:cNvPr>
              <p:cNvSpPr/>
              <p:nvPr/>
            </p:nvSpPr>
            <p:spPr>
              <a:xfrm>
                <a:off x="7590727" y="929113"/>
                <a:ext cx="457200" cy="45718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/>
              </a:p>
            </p:txBody>
          </p:sp>
          <p:cxnSp>
            <p:nvCxnSpPr>
              <p:cNvPr id="220" name="Straight Arrow Connector 219">
                <a:extLst>
                  <a:ext uri="{FF2B5EF4-FFF2-40B4-BE49-F238E27FC236}">
                    <a16:creationId xmlns:a16="http://schemas.microsoft.com/office/drawing/2014/main" id="{ECF151DB-6F73-EC02-CC0F-0ACC8C7C8CA1}"/>
                  </a:ext>
                </a:extLst>
              </p:cNvPr>
              <p:cNvCxnSpPr/>
              <p:nvPr/>
            </p:nvCxnSpPr>
            <p:spPr>
              <a:xfrm flipV="1">
                <a:off x="7586110" y="928773"/>
                <a:ext cx="0" cy="457200"/>
              </a:xfrm>
              <a:prstGeom prst="straightConnector1">
                <a:avLst/>
              </a:prstGeom>
              <a:ln>
                <a:headEnd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1" name="Straight Arrow Connector 220">
                <a:extLst>
                  <a:ext uri="{FF2B5EF4-FFF2-40B4-BE49-F238E27FC236}">
                    <a16:creationId xmlns:a16="http://schemas.microsoft.com/office/drawing/2014/main" id="{1EDEF8C1-1A25-486A-4261-1A26AECEB8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86109" y="1387215"/>
                <a:ext cx="457200" cy="0"/>
              </a:xfrm>
              <a:prstGeom prst="straightConnector1">
                <a:avLst/>
              </a:prstGeom>
              <a:ln>
                <a:headEnd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222" name="Group 221">
                <a:extLst>
                  <a:ext uri="{FF2B5EF4-FFF2-40B4-BE49-F238E27FC236}">
                    <a16:creationId xmlns:a16="http://schemas.microsoft.com/office/drawing/2014/main" id="{87D326EB-9AF1-C730-2345-EA77F229A5C3}"/>
                  </a:ext>
                </a:extLst>
              </p:cNvPr>
              <p:cNvGrpSpPr/>
              <p:nvPr/>
            </p:nvGrpSpPr>
            <p:grpSpPr>
              <a:xfrm flipV="1">
                <a:off x="7583339" y="1041967"/>
                <a:ext cx="405762" cy="266922"/>
                <a:chOff x="7477125" y="1041967"/>
                <a:chExt cx="445770" cy="266922"/>
              </a:xfrm>
            </p:grpSpPr>
            <p:sp>
              <p:nvSpPr>
                <p:cNvPr id="223" name="Freeform: Shape 971">
                  <a:extLst>
                    <a:ext uri="{FF2B5EF4-FFF2-40B4-BE49-F238E27FC236}">
                      <a16:creationId xmlns:a16="http://schemas.microsoft.com/office/drawing/2014/main" id="{3CE6B66A-DAE2-EE8A-83D0-A9A0C644A551}"/>
                    </a:ext>
                  </a:extLst>
                </p:cNvPr>
                <p:cNvSpPr/>
                <p:nvPr/>
              </p:nvSpPr>
              <p:spPr>
                <a:xfrm>
                  <a:off x="7477125" y="1041967"/>
                  <a:ext cx="365827" cy="266768"/>
                </a:xfrm>
                <a:custGeom>
                  <a:avLst/>
                  <a:gdLst>
                    <a:gd name="connsiteX0" fmla="*/ 0 w 365827"/>
                    <a:gd name="connsiteY0" fmla="*/ 156278 h 266768"/>
                    <a:gd name="connsiteX1" fmla="*/ 15240 w 365827"/>
                    <a:gd name="connsiteY1" fmla="*/ 148658 h 266768"/>
                    <a:gd name="connsiteX2" fmla="*/ 22860 w 365827"/>
                    <a:gd name="connsiteY2" fmla="*/ 150563 h 266768"/>
                    <a:gd name="connsiteX3" fmla="*/ 26670 w 365827"/>
                    <a:gd name="connsiteY3" fmla="*/ 156278 h 266768"/>
                    <a:gd name="connsiteX4" fmla="*/ 28575 w 365827"/>
                    <a:gd name="connsiteY4" fmla="*/ 163898 h 266768"/>
                    <a:gd name="connsiteX5" fmla="*/ 43815 w 365827"/>
                    <a:gd name="connsiteY5" fmla="*/ 161993 h 266768"/>
                    <a:gd name="connsiteX6" fmla="*/ 55245 w 365827"/>
                    <a:gd name="connsiteY6" fmla="*/ 154373 h 266768"/>
                    <a:gd name="connsiteX7" fmla="*/ 60960 w 365827"/>
                    <a:gd name="connsiteY7" fmla="*/ 142943 h 266768"/>
                    <a:gd name="connsiteX8" fmla="*/ 68580 w 365827"/>
                    <a:gd name="connsiteY8" fmla="*/ 125798 h 266768"/>
                    <a:gd name="connsiteX9" fmla="*/ 74295 w 365827"/>
                    <a:gd name="connsiteY9" fmla="*/ 106748 h 266768"/>
                    <a:gd name="connsiteX10" fmla="*/ 76200 w 365827"/>
                    <a:gd name="connsiteY10" fmla="*/ 101033 h 266768"/>
                    <a:gd name="connsiteX11" fmla="*/ 78105 w 365827"/>
                    <a:gd name="connsiteY11" fmla="*/ 95318 h 266768"/>
                    <a:gd name="connsiteX12" fmla="*/ 80010 w 365827"/>
                    <a:gd name="connsiteY12" fmla="*/ 47693 h 266768"/>
                    <a:gd name="connsiteX13" fmla="*/ 81915 w 365827"/>
                    <a:gd name="connsiteY13" fmla="*/ 41978 h 266768"/>
                    <a:gd name="connsiteX14" fmla="*/ 85725 w 365827"/>
                    <a:gd name="connsiteY14" fmla="*/ 26738 h 266768"/>
                    <a:gd name="connsiteX15" fmla="*/ 97155 w 365827"/>
                    <a:gd name="connsiteY15" fmla="*/ 3878 h 266768"/>
                    <a:gd name="connsiteX16" fmla="*/ 108585 w 365827"/>
                    <a:gd name="connsiteY16" fmla="*/ 68 h 266768"/>
                    <a:gd name="connsiteX17" fmla="*/ 121920 w 365827"/>
                    <a:gd name="connsiteY17" fmla="*/ 5783 h 266768"/>
                    <a:gd name="connsiteX18" fmla="*/ 125730 w 365827"/>
                    <a:gd name="connsiteY18" fmla="*/ 11498 h 266768"/>
                    <a:gd name="connsiteX19" fmla="*/ 137160 w 365827"/>
                    <a:gd name="connsiteY19" fmla="*/ 15308 h 266768"/>
                    <a:gd name="connsiteX20" fmla="*/ 154305 w 365827"/>
                    <a:gd name="connsiteY20" fmla="*/ 11498 h 266768"/>
                    <a:gd name="connsiteX21" fmla="*/ 163830 w 365827"/>
                    <a:gd name="connsiteY21" fmla="*/ 3878 h 266768"/>
                    <a:gd name="connsiteX22" fmla="*/ 180975 w 365827"/>
                    <a:gd name="connsiteY22" fmla="*/ 5783 h 266768"/>
                    <a:gd name="connsiteX23" fmla="*/ 186690 w 365827"/>
                    <a:gd name="connsiteY23" fmla="*/ 7688 h 266768"/>
                    <a:gd name="connsiteX24" fmla="*/ 201930 w 365827"/>
                    <a:gd name="connsiteY24" fmla="*/ 5783 h 266768"/>
                    <a:gd name="connsiteX25" fmla="*/ 207645 w 365827"/>
                    <a:gd name="connsiteY25" fmla="*/ 3878 h 266768"/>
                    <a:gd name="connsiteX26" fmla="*/ 213360 w 365827"/>
                    <a:gd name="connsiteY26" fmla="*/ 68 h 266768"/>
                    <a:gd name="connsiteX27" fmla="*/ 224790 w 365827"/>
                    <a:gd name="connsiteY27" fmla="*/ 1973 h 266768"/>
                    <a:gd name="connsiteX28" fmla="*/ 228600 w 365827"/>
                    <a:gd name="connsiteY28" fmla="*/ 7688 h 266768"/>
                    <a:gd name="connsiteX29" fmla="*/ 232410 w 365827"/>
                    <a:gd name="connsiteY29" fmla="*/ 19118 h 266768"/>
                    <a:gd name="connsiteX30" fmla="*/ 234315 w 365827"/>
                    <a:gd name="connsiteY30" fmla="*/ 24833 h 266768"/>
                    <a:gd name="connsiteX31" fmla="*/ 238125 w 365827"/>
                    <a:gd name="connsiteY31" fmla="*/ 40073 h 266768"/>
                    <a:gd name="connsiteX32" fmla="*/ 240030 w 365827"/>
                    <a:gd name="connsiteY32" fmla="*/ 61028 h 266768"/>
                    <a:gd name="connsiteX33" fmla="*/ 243840 w 365827"/>
                    <a:gd name="connsiteY33" fmla="*/ 83888 h 266768"/>
                    <a:gd name="connsiteX34" fmla="*/ 247650 w 365827"/>
                    <a:gd name="connsiteY34" fmla="*/ 108653 h 266768"/>
                    <a:gd name="connsiteX35" fmla="*/ 249555 w 365827"/>
                    <a:gd name="connsiteY35" fmla="*/ 129608 h 266768"/>
                    <a:gd name="connsiteX36" fmla="*/ 251460 w 365827"/>
                    <a:gd name="connsiteY36" fmla="*/ 135323 h 266768"/>
                    <a:gd name="connsiteX37" fmla="*/ 253365 w 365827"/>
                    <a:gd name="connsiteY37" fmla="*/ 160088 h 266768"/>
                    <a:gd name="connsiteX38" fmla="*/ 255270 w 365827"/>
                    <a:gd name="connsiteY38" fmla="*/ 165803 h 266768"/>
                    <a:gd name="connsiteX39" fmla="*/ 260985 w 365827"/>
                    <a:gd name="connsiteY39" fmla="*/ 167708 h 266768"/>
                    <a:gd name="connsiteX40" fmla="*/ 280035 w 365827"/>
                    <a:gd name="connsiteY40" fmla="*/ 163898 h 266768"/>
                    <a:gd name="connsiteX41" fmla="*/ 285750 w 365827"/>
                    <a:gd name="connsiteY41" fmla="*/ 158183 h 266768"/>
                    <a:gd name="connsiteX42" fmla="*/ 299085 w 365827"/>
                    <a:gd name="connsiteY42" fmla="*/ 161993 h 266768"/>
                    <a:gd name="connsiteX43" fmla="*/ 312420 w 365827"/>
                    <a:gd name="connsiteY43" fmla="*/ 160088 h 266768"/>
                    <a:gd name="connsiteX44" fmla="*/ 335280 w 365827"/>
                    <a:gd name="connsiteY44" fmla="*/ 160088 h 266768"/>
                    <a:gd name="connsiteX45" fmla="*/ 340995 w 365827"/>
                    <a:gd name="connsiteY45" fmla="*/ 171518 h 266768"/>
                    <a:gd name="connsiteX46" fmla="*/ 344805 w 365827"/>
                    <a:gd name="connsiteY46" fmla="*/ 177233 h 266768"/>
                    <a:gd name="connsiteX47" fmla="*/ 348615 w 365827"/>
                    <a:gd name="connsiteY47" fmla="*/ 188663 h 266768"/>
                    <a:gd name="connsiteX48" fmla="*/ 352425 w 365827"/>
                    <a:gd name="connsiteY48" fmla="*/ 200093 h 266768"/>
                    <a:gd name="connsiteX49" fmla="*/ 358140 w 365827"/>
                    <a:gd name="connsiteY49" fmla="*/ 217238 h 266768"/>
                    <a:gd name="connsiteX50" fmla="*/ 360045 w 365827"/>
                    <a:gd name="connsiteY50" fmla="*/ 222953 h 266768"/>
                    <a:gd name="connsiteX51" fmla="*/ 361950 w 365827"/>
                    <a:gd name="connsiteY51" fmla="*/ 228668 h 266768"/>
                    <a:gd name="connsiteX52" fmla="*/ 363855 w 365827"/>
                    <a:gd name="connsiteY52" fmla="*/ 247718 h 266768"/>
                    <a:gd name="connsiteX53" fmla="*/ 365760 w 365827"/>
                    <a:gd name="connsiteY53" fmla="*/ 266768 h 2667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</a:cxnLst>
                  <a:rect l="l" t="t" r="r" b="b"/>
                  <a:pathLst>
                    <a:path w="365827" h="266768">
                      <a:moveTo>
                        <a:pt x="0" y="156278"/>
                      </a:moveTo>
                      <a:cubicBezTo>
                        <a:pt x="1794" y="155202"/>
                        <a:pt x="11139" y="148658"/>
                        <a:pt x="15240" y="148658"/>
                      </a:cubicBezTo>
                      <a:cubicBezTo>
                        <a:pt x="17858" y="148658"/>
                        <a:pt x="20320" y="149928"/>
                        <a:pt x="22860" y="150563"/>
                      </a:cubicBezTo>
                      <a:cubicBezTo>
                        <a:pt x="24130" y="152468"/>
                        <a:pt x="25768" y="154174"/>
                        <a:pt x="26670" y="156278"/>
                      </a:cubicBezTo>
                      <a:cubicBezTo>
                        <a:pt x="27701" y="158684"/>
                        <a:pt x="26091" y="163070"/>
                        <a:pt x="28575" y="163898"/>
                      </a:cubicBezTo>
                      <a:cubicBezTo>
                        <a:pt x="33432" y="165517"/>
                        <a:pt x="38735" y="162628"/>
                        <a:pt x="43815" y="161993"/>
                      </a:cubicBezTo>
                      <a:cubicBezTo>
                        <a:pt x="47625" y="159453"/>
                        <a:pt x="53797" y="158717"/>
                        <a:pt x="55245" y="154373"/>
                      </a:cubicBezTo>
                      <a:cubicBezTo>
                        <a:pt x="62193" y="133530"/>
                        <a:pt x="51112" y="165100"/>
                        <a:pt x="60960" y="142943"/>
                      </a:cubicBezTo>
                      <a:cubicBezTo>
                        <a:pt x="70028" y="122540"/>
                        <a:pt x="59957" y="138732"/>
                        <a:pt x="68580" y="125798"/>
                      </a:cubicBezTo>
                      <a:cubicBezTo>
                        <a:pt x="71459" y="114282"/>
                        <a:pt x="69657" y="120662"/>
                        <a:pt x="74295" y="106748"/>
                      </a:cubicBezTo>
                      <a:lnTo>
                        <a:pt x="76200" y="101033"/>
                      </a:lnTo>
                      <a:lnTo>
                        <a:pt x="78105" y="95318"/>
                      </a:lnTo>
                      <a:cubicBezTo>
                        <a:pt x="78740" y="79443"/>
                        <a:pt x="78878" y="63540"/>
                        <a:pt x="80010" y="47693"/>
                      </a:cubicBezTo>
                      <a:cubicBezTo>
                        <a:pt x="80153" y="45690"/>
                        <a:pt x="81387" y="43915"/>
                        <a:pt x="81915" y="41978"/>
                      </a:cubicBezTo>
                      <a:cubicBezTo>
                        <a:pt x="83293" y="36926"/>
                        <a:pt x="84069" y="31706"/>
                        <a:pt x="85725" y="26738"/>
                      </a:cubicBezTo>
                      <a:cubicBezTo>
                        <a:pt x="87204" y="22300"/>
                        <a:pt x="91616" y="5724"/>
                        <a:pt x="97155" y="3878"/>
                      </a:cubicBezTo>
                      <a:lnTo>
                        <a:pt x="108585" y="68"/>
                      </a:lnTo>
                      <a:cubicBezTo>
                        <a:pt x="114414" y="1525"/>
                        <a:pt x="117535" y="1398"/>
                        <a:pt x="121920" y="5783"/>
                      </a:cubicBezTo>
                      <a:cubicBezTo>
                        <a:pt x="123539" y="7402"/>
                        <a:pt x="123788" y="10285"/>
                        <a:pt x="125730" y="11498"/>
                      </a:cubicBezTo>
                      <a:cubicBezTo>
                        <a:pt x="129136" y="13627"/>
                        <a:pt x="137160" y="15308"/>
                        <a:pt x="137160" y="15308"/>
                      </a:cubicBezTo>
                      <a:cubicBezTo>
                        <a:pt x="137277" y="15289"/>
                        <a:pt x="151837" y="13473"/>
                        <a:pt x="154305" y="11498"/>
                      </a:cubicBezTo>
                      <a:cubicBezTo>
                        <a:pt x="166615" y="1650"/>
                        <a:pt x="149465" y="8666"/>
                        <a:pt x="163830" y="3878"/>
                      </a:cubicBezTo>
                      <a:cubicBezTo>
                        <a:pt x="169545" y="4513"/>
                        <a:pt x="175303" y="4838"/>
                        <a:pt x="180975" y="5783"/>
                      </a:cubicBezTo>
                      <a:cubicBezTo>
                        <a:pt x="182956" y="6113"/>
                        <a:pt x="184682" y="7688"/>
                        <a:pt x="186690" y="7688"/>
                      </a:cubicBezTo>
                      <a:cubicBezTo>
                        <a:pt x="191810" y="7688"/>
                        <a:pt x="196850" y="6418"/>
                        <a:pt x="201930" y="5783"/>
                      </a:cubicBezTo>
                      <a:cubicBezTo>
                        <a:pt x="203835" y="5148"/>
                        <a:pt x="205849" y="4776"/>
                        <a:pt x="207645" y="3878"/>
                      </a:cubicBezTo>
                      <a:cubicBezTo>
                        <a:pt x="209693" y="2854"/>
                        <a:pt x="211084" y="321"/>
                        <a:pt x="213360" y="68"/>
                      </a:cubicBezTo>
                      <a:cubicBezTo>
                        <a:pt x="217199" y="-359"/>
                        <a:pt x="220980" y="1338"/>
                        <a:pt x="224790" y="1973"/>
                      </a:cubicBezTo>
                      <a:cubicBezTo>
                        <a:pt x="226060" y="3878"/>
                        <a:pt x="227670" y="5596"/>
                        <a:pt x="228600" y="7688"/>
                      </a:cubicBezTo>
                      <a:cubicBezTo>
                        <a:pt x="230231" y="11358"/>
                        <a:pt x="231140" y="15308"/>
                        <a:pt x="232410" y="19118"/>
                      </a:cubicBezTo>
                      <a:cubicBezTo>
                        <a:pt x="233045" y="21023"/>
                        <a:pt x="233828" y="22885"/>
                        <a:pt x="234315" y="24833"/>
                      </a:cubicBezTo>
                      <a:lnTo>
                        <a:pt x="238125" y="40073"/>
                      </a:lnTo>
                      <a:cubicBezTo>
                        <a:pt x="238760" y="47058"/>
                        <a:pt x="239123" y="54073"/>
                        <a:pt x="240030" y="61028"/>
                      </a:cubicBezTo>
                      <a:cubicBezTo>
                        <a:pt x="241029" y="68688"/>
                        <a:pt x="243071" y="76201"/>
                        <a:pt x="243840" y="83888"/>
                      </a:cubicBezTo>
                      <a:cubicBezTo>
                        <a:pt x="245945" y="104936"/>
                        <a:pt x="243727" y="96884"/>
                        <a:pt x="247650" y="108653"/>
                      </a:cubicBezTo>
                      <a:cubicBezTo>
                        <a:pt x="248285" y="115638"/>
                        <a:pt x="248563" y="122665"/>
                        <a:pt x="249555" y="129608"/>
                      </a:cubicBezTo>
                      <a:cubicBezTo>
                        <a:pt x="249839" y="131596"/>
                        <a:pt x="251211" y="133330"/>
                        <a:pt x="251460" y="135323"/>
                      </a:cubicBezTo>
                      <a:cubicBezTo>
                        <a:pt x="252487" y="143538"/>
                        <a:pt x="252338" y="151873"/>
                        <a:pt x="253365" y="160088"/>
                      </a:cubicBezTo>
                      <a:cubicBezTo>
                        <a:pt x="253614" y="162081"/>
                        <a:pt x="253850" y="164383"/>
                        <a:pt x="255270" y="165803"/>
                      </a:cubicBezTo>
                      <a:cubicBezTo>
                        <a:pt x="256690" y="167223"/>
                        <a:pt x="259080" y="167073"/>
                        <a:pt x="260985" y="167708"/>
                      </a:cubicBezTo>
                      <a:cubicBezTo>
                        <a:pt x="262114" y="167547"/>
                        <a:pt x="276408" y="166316"/>
                        <a:pt x="280035" y="163898"/>
                      </a:cubicBezTo>
                      <a:cubicBezTo>
                        <a:pt x="282277" y="162404"/>
                        <a:pt x="283845" y="160088"/>
                        <a:pt x="285750" y="158183"/>
                      </a:cubicBezTo>
                      <a:cubicBezTo>
                        <a:pt x="288445" y="159081"/>
                        <a:pt x="296693" y="161993"/>
                        <a:pt x="299085" y="161993"/>
                      </a:cubicBezTo>
                      <a:cubicBezTo>
                        <a:pt x="303575" y="161993"/>
                        <a:pt x="307975" y="160723"/>
                        <a:pt x="312420" y="160088"/>
                      </a:cubicBezTo>
                      <a:cubicBezTo>
                        <a:pt x="321168" y="157172"/>
                        <a:pt x="323074" y="155650"/>
                        <a:pt x="335280" y="160088"/>
                      </a:cubicBezTo>
                      <a:cubicBezTo>
                        <a:pt x="338616" y="161301"/>
                        <a:pt x="339758" y="169045"/>
                        <a:pt x="340995" y="171518"/>
                      </a:cubicBezTo>
                      <a:cubicBezTo>
                        <a:pt x="342019" y="173566"/>
                        <a:pt x="343875" y="175141"/>
                        <a:pt x="344805" y="177233"/>
                      </a:cubicBezTo>
                      <a:cubicBezTo>
                        <a:pt x="346436" y="180903"/>
                        <a:pt x="347345" y="184853"/>
                        <a:pt x="348615" y="188663"/>
                      </a:cubicBezTo>
                      <a:lnTo>
                        <a:pt x="352425" y="200093"/>
                      </a:lnTo>
                      <a:lnTo>
                        <a:pt x="358140" y="217238"/>
                      </a:lnTo>
                      <a:lnTo>
                        <a:pt x="360045" y="222953"/>
                      </a:lnTo>
                      <a:lnTo>
                        <a:pt x="361950" y="228668"/>
                      </a:lnTo>
                      <a:cubicBezTo>
                        <a:pt x="362585" y="235018"/>
                        <a:pt x="363012" y="241392"/>
                        <a:pt x="363855" y="247718"/>
                      </a:cubicBezTo>
                      <a:cubicBezTo>
                        <a:pt x="366383" y="266676"/>
                        <a:pt x="365760" y="247809"/>
                        <a:pt x="365760" y="266768"/>
                      </a:cubicBezTo>
                    </a:path>
                  </a:pathLst>
                </a:custGeom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/>
                </a:p>
              </p:txBody>
            </p:sp>
            <p:sp>
              <p:nvSpPr>
                <p:cNvPr id="224" name="Freeform: Shape 972">
                  <a:extLst>
                    <a:ext uri="{FF2B5EF4-FFF2-40B4-BE49-F238E27FC236}">
                      <a16:creationId xmlns:a16="http://schemas.microsoft.com/office/drawing/2014/main" id="{988AB4CF-D615-FD22-7990-E992252D82D7}"/>
                    </a:ext>
                  </a:extLst>
                </p:cNvPr>
                <p:cNvSpPr/>
                <p:nvPr/>
              </p:nvSpPr>
              <p:spPr>
                <a:xfrm>
                  <a:off x="7842885" y="1291590"/>
                  <a:ext cx="80010" cy="17299"/>
                </a:xfrm>
                <a:custGeom>
                  <a:avLst/>
                  <a:gdLst>
                    <a:gd name="connsiteX0" fmla="*/ 0 w 80010"/>
                    <a:gd name="connsiteY0" fmla="*/ 7620 h 17299"/>
                    <a:gd name="connsiteX1" fmla="*/ 3810 w 80010"/>
                    <a:gd name="connsiteY1" fmla="*/ 17145 h 17299"/>
                    <a:gd name="connsiteX2" fmla="*/ 19050 w 80010"/>
                    <a:gd name="connsiteY2" fmla="*/ 13335 h 17299"/>
                    <a:gd name="connsiteX3" fmla="*/ 20955 w 80010"/>
                    <a:gd name="connsiteY3" fmla="*/ 7620 h 17299"/>
                    <a:gd name="connsiteX4" fmla="*/ 32385 w 80010"/>
                    <a:gd name="connsiteY4" fmla="*/ 0 h 17299"/>
                    <a:gd name="connsiteX5" fmla="*/ 47625 w 80010"/>
                    <a:gd name="connsiteY5" fmla="*/ 1905 h 17299"/>
                    <a:gd name="connsiteX6" fmla="*/ 57150 w 80010"/>
                    <a:gd name="connsiteY6" fmla="*/ 11430 h 17299"/>
                    <a:gd name="connsiteX7" fmla="*/ 80010 w 80010"/>
                    <a:gd name="connsiteY7" fmla="*/ 15240 h 17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0010" h="17299">
                      <a:moveTo>
                        <a:pt x="0" y="7620"/>
                      </a:moveTo>
                      <a:cubicBezTo>
                        <a:pt x="1270" y="10795"/>
                        <a:pt x="841" y="15448"/>
                        <a:pt x="3810" y="17145"/>
                      </a:cubicBezTo>
                      <a:cubicBezTo>
                        <a:pt x="5504" y="18113"/>
                        <a:pt x="16341" y="14238"/>
                        <a:pt x="19050" y="13335"/>
                      </a:cubicBezTo>
                      <a:cubicBezTo>
                        <a:pt x="19685" y="11430"/>
                        <a:pt x="19535" y="9040"/>
                        <a:pt x="20955" y="7620"/>
                      </a:cubicBezTo>
                      <a:cubicBezTo>
                        <a:pt x="24193" y="4382"/>
                        <a:pt x="32385" y="0"/>
                        <a:pt x="32385" y="0"/>
                      </a:cubicBezTo>
                      <a:cubicBezTo>
                        <a:pt x="37465" y="635"/>
                        <a:pt x="42686" y="558"/>
                        <a:pt x="47625" y="1905"/>
                      </a:cubicBezTo>
                      <a:cubicBezTo>
                        <a:pt x="59342" y="5100"/>
                        <a:pt x="47973" y="5695"/>
                        <a:pt x="57150" y="11430"/>
                      </a:cubicBezTo>
                      <a:cubicBezTo>
                        <a:pt x="65174" y="16445"/>
                        <a:pt x="71224" y="15240"/>
                        <a:pt x="80010" y="15240"/>
                      </a:cubicBezTo>
                    </a:path>
                  </a:pathLst>
                </a:custGeom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/>
                </a:p>
              </p:txBody>
            </p:sp>
          </p:grpSp>
        </p:grpSp>
        <p:grpSp>
          <p:nvGrpSpPr>
            <p:cNvPr id="211" name="Group 210">
              <a:extLst>
                <a:ext uri="{FF2B5EF4-FFF2-40B4-BE49-F238E27FC236}">
                  <a16:creationId xmlns:a16="http://schemas.microsoft.com/office/drawing/2014/main" id="{EA30972D-9A73-4E5B-C831-9C0643E8934A}"/>
                </a:ext>
              </a:extLst>
            </p:cNvPr>
            <p:cNvGrpSpPr/>
            <p:nvPr/>
          </p:nvGrpSpPr>
          <p:grpSpPr>
            <a:xfrm>
              <a:off x="7024113" y="1566381"/>
              <a:ext cx="464588" cy="458442"/>
              <a:chOff x="7583339" y="928773"/>
              <a:chExt cx="464588" cy="458442"/>
            </a:xfrm>
          </p:grpSpPr>
          <p:sp>
            <p:nvSpPr>
              <p:cNvPr id="213" name="Rectangle 212">
                <a:extLst>
                  <a:ext uri="{FF2B5EF4-FFF2-40B4-BE49-F238E27FC236}">
                    <a16:creationId xmlns:a16="http://schemas.microsoft.com/office/drawing/2014/main" id="{61DB424B-B593-756C-610C-0C0C633B70A5}"/>
                  </a:ext>
                </a:extLst>
              </p:cNvPr>
              <p:cNvSpPr/>
              <p:nvPr/>
            </p:nvSpPr>
            <p:spPr>
              <a:xfrm>
                <a:off x="7590727" y="929113"/>
                <a:ext cx="457200" cy="45718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/>
              </a:p>
            </p:txBody>
          </p:sp>
          <p:cxnSp>
            <p:nvCxnSpPr>
              <p:cNvPr id="214" name="Straight Arrow Connector 213">
                <a:extLst>
                  <a:ext uri="{FF2B5EF4-FFF2-40B4-BE49-F238E27FC236}">
                    <a16:creationId xmlns:a16="http://schemas.microsoft.com/office/drawing/2014/main" id="{A66E88FD-2EA4-0670-32D9-7731A145798B}"/>
                  </a:ext>
                </a:extLst>
              </p:cNvPr>
              <p:cNvCxnSpPr/>
              <p:nvPr/>
            </p:nvCxnSpPr>
            <p:spPr>
              <a:xfrm flipV="1">
                <a:off x="7586110" y="928773"/>
                <a:ext cx="0" cy="457200"/>
              </a:xfrm>
              <a:prstGeom prst="straightConnector1">
                <a:avLst/>
              </a:prstGeom>
              <a:ln>
                <a:headEnd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5" name="Straight Arrow Connector 214">
                <a:extLst>
                  <a:ext uri="{FF2B5EF4-FFF2-40B4-BE49-F238E27FC236}">
                    <a16:creationId xmlns:a16="http://schemas.microsoft.com/office/drawing/2014/main" id="{ED96C48A-9EDF-BD5C-DC4F-3086787C3E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86109" y="1387215"/>
                <a:ext cx="457200" cy="0"/>
              </a:xfrm>
              <a:prstGeom prst="straightConnector1">
                <a:avLst/>
              </a:prstGeom>
              <a:ln>
                <a:headEnd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216" name="Group 215">
                <a:extLst>
                  <a:ext uri="{FF2B5EF4-FFF2-40B4-BE49-F238E27FC236}">
                    <a16:creationId xmlns:a16="http://schemas.microsoft.com/office/drawing/2014/main" id="{E405639E-4029-6781-1EBD-D5E380120045}"/>
                  </a:ext>
                </a:extLst>
              </p:cNvPr>
              <p:cNvGrpSpPr/>
              <p:nvPr/>
            </p:nvGrpSpPr>
            <p:grpSpPr>
              <a:xfrm flipV="1">
                <a:off x="7583339" y="1041967"/>
                <a:ext cx="405762" cy="266922"/>
                <a:chOff x="7477125" y="1041967"/>
                <a:chExt cx="445770" cy="266922"/>
              </a:xfrm>
            </p:grpSpPr>
            <p:sp>
              <p:nvSpPr>
                <p:cNvPr id="217" name="Freeform: Shape 965">
                  <a:extLst>
                    <a:ext uri="{FF2B5EF4-FFF2-40B4-BE49-F238E27FC236}">
                      <a16:creationId xmlns:a16="http://schemas.microsoft.com/office/drawing/2014/main" id="{FB8A399B-E433-765D-8F86-90BDD97337A0}"/>
                    </a:ext>
                  </a:extLst>
                </p:cNvPr>
                <p:cNvSpPr/>
                <p:nvPr/>
              </p:nvSpPr>
              <p:spPr>
                <a:xfrm>
                  <a:off x="7477125" y="1041967"/>
                  <a:ext cx="365827" cy="266768"/>
                </a:xfrm>
                <a:custGeom>
                  <a:avLst/>
                  <a:gdLst>
                    <a:gd name="connsiteX0" fmla="*/ 0 w 365827"/>
                    <a:gd name="connsiteY0" fmla="*/ 156278 h 266768"/>
                    <a:gd name="connsiteX1" fmla="*/ 15240 w 365827"/>
                    <a:gd name="connsiteY1" fmla="*/ 148658 h 266768"/>
                    <a:gd name="connsiteX2" fmla="*/ 22860 w 365827"/>
                    <a:gd name="connsiteY2" fmla="*/ 150563 h 266768"/>
                    <a:gd name="connsiteX3" fmla="*/ 26670 w 365827"/>
                    <a:gd name="connsiteY3" fmla="*/ 156278 h 266768"/>
                    <a:gd name="connsiteX4" fmla="*/ 28575 w 365827"/>
                    <a:gd name="connsiteY4" fmla="*/ 163898 h 266768"/>
                    <a:gd name="connsiteX5" fmla="*/ 43815 w 365827"/>
                    <a:gd name="connsiteY5" fmla="*/ 161993 h 266768"/>
                    <a:gd name="connsiteX6" fmla="*/ 55245 w 365827"/>
                    <a:gd name="connsiteY6" fmla="*/ 154373 h 266768"/>
                    <a:gd name="connsiteX7" fmla="*/ 60960 w 365827"/>
                    <a:gd name="connsiteY7" fmla="*/ 142943 h 266768"/>
                    <a:gd name="connsiteX8" fmla="*/ 68580 w 365827"/>
                    <a:gd name="connsiteY8" fmla="*/ 125798 h 266768"/>
                    <a:gd name="connsiteX9" fmla="*/ 74295 w 365827"/>
                    <a:gd name="connsiteY9" fmla="*/ 106748 h 266768"/>
                    <a:gd name="connsiteX10" fmla="*/ 76200 w 365827"/>
                    <a:gd name="connsiteY10" fmla="*/ 101033 h 266768"/>
                    <a:gd name="connsiteX11" fmla="*/ 78105 w 365827"/>
                    <a:gd name="connsiteY11" fmla="*/ 95318 h 266768"/>
                    <a:gd name="connsiteX12" fmla="*/ 80010 w 365827"/>
                    <a:gd name="connsiteY12" fmla="*/ 47693 h 266768"/>
                    <a:gd name="connsiteX13" fmla="*/ 81915 w 365827"/>
                    <a:gd name="connsiteY13" fmla="*/ 41978 h 266768"/>
                    <a:gd name="connsiteX14" fmla="*/ 85725 w 365827"/>
                    <a:gd name="connsiteY14" fmla="*/ 26738 h 266768"/>
                    <a:gd name="connsiteX15" fmla="*/ 97155 w 365827"/>
                    <a:gd name="connsiteY15" fmla="*/ 3878 h 266768"/>
                    <a:gd name="connsiteX16" fmla="*/ 108585 w 365827"/>
                    <a:gd name="connsiteY16" fmla="*/ 68 h 266768"/>
                    <a:gd name="connsiteX17" fmla="*/ 121920 w 365827"/>
                    <a:gd name="connsiteY17" fmla="*/ 5783 h 266768"/>
                    <a:gd name="connsiteX18" fmla="*/ 125730 w 365827"/>
                    <a:gd name="connsiteY18" fmla="*/ 11498 h 266768"/>
                    <a:gd name="connsiteX19" fmla="*/ 137160 w 365827"/>
                    <a:gd name="connsiteY19" fmla="*/ 15308 h 266768"/>
                    <a:gd name="connsiteX20" fmla="*/ 154305 w 365827"/>
                    <a:gd name="connsiteY20" fmla="*/ 11498 h 266768"/>
                    <a:gd name="connsiteX21" fmla="*/ 163830 w 365827"/>
                    <a:gd name="connsiteY21" fmla="*/ 3878 h 266768"/>
                    <a:gd name="connsiteX22" fmla="*/ 180975 w 365827"/>
                    <a:gd name="connsiteY22" fmla="*/ 5783 h 266768"/>
                    <a:gd name="connsiteX23" fmla="*/ 186690 w 365827"/>
                    <a:gd name="connsiteY23" fmla="*/ 7688 h 266768"/>
                    <a:gd name="connsiteX24" fmla="*/ 201930 w 365827"/>
                    <a:gd name="connsiteY24" fmla="*/ 5783 h 266768"/>
                    <a:gd name="connsiteX25" fmla="*/ 207645 w 365827"/>
                    <a:gd name="connsiteY25" fmla="*/ 3878 h 266768"/>
                    <a:gd name="connsiteX26" fmla="*/ 213360 w 365827"/>
                    <a:gd name="connsiteY26" fmla="*/ 68 h 266768"/>
                    <a:gd name="connsiteX27" fmla="*/ 224790 w 365827"/>
                    <a:gd name="connsiteY27" fmla="*/ 1973 h 266768"/>
                    <a:gd name="connsiteX28" fmla="*/ 228600 w 365827"/>
                    <a:gd name="connsiteY28" fmla="*/ 7688 h 266768"/>
                    <a:gd name="connsiteX29" fmla="*/ 232410 w 365827"/>
                    <a:gd name="connsiteY29" fmla="*/ 19118 h 266768"/>
                    <a:gd name="connsiteX30" fmla="*/ 234315 w 365827"/>
                    <a:gd name="connsiteY30" fmla="*/ 24833 h 266768"/>
                    <a:gd name="connsiteX31" fmla="*/ 238125 w 365827"/>
                    <a:gd name="connsiteY31" fmla="*/ 40073 h 266768"/>
                    <a:gd name="connsiteX32" fmla="*/ 240030 w 365827"/>
                    <a:gd name="connsiteY32" fmla="*/ 61028 h 266768"/>
                    <a:gd name="connsiteX33" fmla="*/ 243840 w 365827"/>
                    <a:gd name="connsiteY33" fmla="*/ 83888 h 266768"/>
                    <a:gd name="connsiteX34" fmla="*/ 247650 w 365827"/>
                    <a:gd name="connsiteY34" fmla="*/ 108653 h 266768"/>
                    <a:gd name="connsiteX35" fmla="*/ 249555 w 365827"/>
                    <a:gd name="connsiteY35" fmla="*/ 129608 h 266768"/>
                    <a:gd name="connsiteX36" fmla="*/ 251460 w 365827"/>
                    <a:gd name="connsiteY36" fmla="*/ 135323 h 266768"/>
                    <a:gd name="connsiteX37" fmla="*/ 253365 w 365827"/>
                    <a:gd name="connsiteY37" fmla="*/ 160088 h 266768"/>
                    <a:gd name="connsiteX38" fmla="*/ 255270 w 365827"/>
                    <a:gd name="connsiteY38" fmla="*/ 165803 h 266768"/>
                    <a:gd name="connsiteX39" fmla="*/ 260985 w 365827"/>
                    <a:gd name="connsiteY39" fmla="*/ 167708 h 266768"/>
                    <a:gd name="connsiteX40" fmla="*/ 280035 w 365827"/>
                    <a:gd name="connsiteY40" fmla="*/ 163898 h 266768"/>
                    <a:gd name="connsiteX41" fmla="*/ 285750 w 365827"/>
                    <a:gd name="connsiteY41" fmla="*/ 158183 h 266768"/>
                    <a:gd name="connsiteX42" fmla="*/ 299085 w 365827"/>
                    <a:gd name="connsiteY42" fmla="*/ 161993 h 266768"/>
                    <a:gd name="connsiteX43" fmla="*/ 312420 w 365827"/>
                    <a:gd name="connsiteY43" fmla="*/ 160088 h 266768"/>
                    <a:gd name="connsiteX44" fmla="*/ 335280 w 365827"/>
                    <a:gd name="connsiteY44" fmla="*/ 160088 h 266768"/>
                    <a:gd name="connsiteX45" fmla="*/ 340995 w 365827"/>
                    <a:gd name="connsiteY45" fmla="*/ 171518 h 266768"/>
                    <a:gd name="connsiteX46" fmla="*/ 344805 w 365827"/>
                    <a:gd name="connsiteY46" fmla="*/ 177233 h 266768"/>
                    <a:gd name="connsiteX47" fmla="*/ 348615 w 365827"/>
                    <a:gd name="connsiteY47" fmla="*/ 188663 h 266768"/>
                    <a:gd name="connsiteX48" fmla="*/ 352425 w 365827"/>
                    <a:gd name="connsiteY48" fmla="*/ 200093 h 266768"/>
                    <a:gd name="connsiteX49" fmla="*/ 358140 w 365827"/>
                    <a:gd name="connsiteY49" fmla="*/ 217238 h 266768"/>
                    <a:gd name="connsiteX50" fmla="*/ 360045 w 365827"/>
                    <a:gd name="connsiteY50" fmla="*/ 222953 h 266768"/>
                    <a:gd name="connsiteX51" fmla="*/ 361950 w 365827"/>
                    <a:gd name="connsiteY51" fmla="*/ 228668 h 266768"/>
                    <a:gd name="connsiteX52" fmla="*/ 363855 w 365827"/>
                    <a:gd name="connsiteY52" fmla="*/ 247718 h 266768"/>
                    <a:gd name="connsiteX53" fmla="*/ 365760 w 365827"/>
                    <a:gd name="connsiteY53" fmla="*/ 266768 h 2667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</a:cxnLst>
                  <a:rect l="l" t="t" r="r" b="b"/>
                  <a:pathLst>
                    <a:path w="365827" h="266768">
                      <a:moveTo>
                        <a:pt x="0" y="156278"/>
                      </a:moveTo>
                      <a:cubicBezTo>
                        <a:pt x="1794" y="155202"/>
                        <a:pt x="11139" y="148658"/>
                        <a:pt x="15240" y="148658"/>
                      </a:cubicBezTo>
                      <a:cubicBezTo>
                        <a:pt x="17858" y="148658"/>
                        <a:pt x="20320" y="149928"/>
                        <a:pt x="22860" y="150563"/>
                      </a:cubicBezTo>
                      <a:cubicBezTo>
                        <a:pt x="24130" y="152468"/>
                        <a:pt x="25768" y="154174"/>
                        <a:pt x="26670" y="156278"/>
                      </a:cubicBezTo>
                      <a:cubicBezTo>
                        <a:pt x="27701" y="158684"/>
                        <a:pt x="26091" y="163070"/>
                        <a:pt x="28575" y="163898"/>
                      </a:cubicBezTo>
                      <a:cubicBezTo>
                        <a:pt x="33432" y="165517"/>
                        <a:pt x="38735" y="162628"/>
                        <a:pt x="43815" y="161993"/>
                      </a:cubicBezTo>
                      <a:cubicBezTo>
                        <a:pt x="47625" y="159453"/>
                        <a:pt x="53797" y="158717"/>
                        <a:pt x="55245" y="154373"/>
                      </a:cubicBezTo>
                      <a:cubicBezTo>
                        <a:pt x="62193" y="133530"/>
                        <a:pt x="51112" y="165100"/>
                        <a:pt x="60960" y="142943"/>
                      </a:cubicBezTo>
                      <a:cubicBezTo>
                        <a:pt x="70028" y="122540"/>
                        <a:pt x="59957" y="138732"/>
                        <a:pt x="68580" y="125798"/>
                      </a:cubicBezTo>
                      <a:cubicBezTo>
                        <a:pt x="71459" y="114282"/>
                        <a:pt x="69657" y="120662"/>
                        <a:pt x="74295" y="106748"/>
                      </a:cubicBezTo>
                      <a:lnTo>
                        <a:pt x="76200" y="101033"/>
                      </a:lnTo>
                      <a:lnTo>
                        <a:pt x="78105" y="95318"/>
                      </a:lnTo>
                      <a:cubicBezTo>
                        <a:pt x="78740" y="79443"/>
                        <a:pt x="78878" y="63540"/>
                        <a:pt x="80010" y="47693"/>
                      </a:cubicBezTo>
                      <a:cubicBezTo>
                        <a:pt x="80153" y="45690"/>
                        <a:pt x="81387" y="43915"/>
                        <a:pt x="81915" y="41978"/>
                      </a:cubicBezTo>
                      <a:cubicBezTo>
                        <a:pt x="83293" y="36926"/>
                        <a:pt x="84069" y="31706"/>
                        <a:pt x="85725" y="26738"/>
                      </a:cubicBezTo>
                      <a:cubicBezTo>
                        <a:pt x="87204" y="22300"/>
                        <a:pt x="91616" y="5724"/>
                        <a:pt x="97155" y="3878"/>
                      </a:cubicBezTo>
                      <a:lnTo>
                        <a:pt x="108585" y="68"/>
                      </a:lnTo>
                      <a:cubicBezTo>
                        <a:pt x="114414" y="1525"/>
                        <a:pt x="117535" y="1398"/>
                        <a:pt x="121920" y="5783"/>
                      </a:cubicBezTo>
                      <a:cubicBezTo>
                        <a:pt x="123539" y="7402"/>
                        <a:pt x="123788" y="10285"/>
                        <a:pt x="125730" y="11498"/>
                      </a:cubicBezTo>
                      <a:cubicBezTo>
                        <a:pt x="129136" y="13627"/>
                        <a:pt x="137160" y="15308"/>
                        <a:pt x="137160" y="15308"/>
                      </a:cubicBezTo>
                      <a:cubicBezTo>
                        <a:pt x="137277" y="15289"/>
                        <a:pt x="151837" y="13473"/>
                        <a:pt x="154305" y="11498"/>
                      </a:cubicBezTo>
                      <a:cubicBezTo>
                        <a:pt x="166615" y="1650"/>
                        <a:pt x="149465" y="8666"/>
                        <a:pt x="163830" y="3878"/>
                      </a:cubicBezTo>
                      <a:cubicBezTo>
                        <a:pt x="169545" y="4513"/>
                        <a:pt x="175303" y="4838"/>
                        <a:pt x="180975" y="5783"/>
                      </a:cubicBezTo>
                      <a:cubicBezTo>
                        <a:pt x="182956" y="6113"/>
                        <a:pt x="184682" y="7688"/>
                        <a:pt x="186690" y="7688"/>
                      </a:cubicBezTo>
                      <a:cubicBezTo>
                        <a:pt x="191810" y="7688"/>
                        <a:pt x="196850" y="6418"/>
                        <a:pt x="201930" y="5783"/>
                      </a:cubicBezTo>
                      <a:cubicBezTo>
                        <a:pt x="203835" y="5148"/>
                        <a:pt x="205849" y="4776"/>
                        <a:pt x="207645" y="3878"/>
                      </a:cubicBezTo>
                      <a:cubicBezTo>
                        <a:pt x="209693" y="2854"/>
                        <a:pt x="211084" y="321"/>
                        <a:pt x="213360" y="68"/>
                      </a:cubicBezTo>
                      <a:cubicBezTo>
                        <a:pt x="217199" y="-359"/>
                        <a:pt x="220980" y="1338"/>
                        <a:pt x="224790" y="1973"/>
                      </a:cubicBezTo>
                      <a:cubicBezTo>
                        <a:pt x="226060" y="3878"/>
                        <a:pt x="227670" y="5596"/>
                        <a:pt x="228600" y="7688"/>
                      </a:cubicBezTo>
                      <a:cubicBezTo>
                        <a:pt x="230231" y="11358"/>
                        <a:pt x="231140" y="15308"/>
                        <a:pt x="232410" y="19118"/>
                      </a:cubicBezTo>
                      <a:cubicBezTo>
                        <a:pt x="233045" y="21023"/>
                        <a:pt x="233828" y="22885"/>
                        <a:pt x="234315" y="24833"/>
                      </a:cubicBezTo>
                      <a:lnTo>
                        <a:pt x="238125" y="40073"/>
                      </a:lnTo>
                      <a:cubicBezTo>
                        <a:pt x="238760" y="47058"/>
                        <a:pt x="239123" y="54073"/>
                        <a:pt x="240030" y="61028"/>
                      </a:cubicBezTo>
                      <a:cubicBezTo>
                        <a:pt x="241029" y="68688"/>
                        <a:pt x="243071" y="76201"/>
                        <a:pt x="243840" y="83888"/>
                      </a:cubicBezTo>
                      <a:cubicBezTo>
                        <a:pt x="245945" y="104936"/>
                        <a:pt x="243727" y="96884"/>
                        <a:pt x="247650" y="108653"/>
                      </a:cubicBezTo>
                      <a:cubicBezTo>
                        <a:pt x="248285" y="115638"/>
                        <a:pt x="248563" y="122665"/>
                        <a:pt x="249555" y="129608"/>
                      </a:cubicBezTo>
                      <a:cubicBezTo>
                        <a:pt x="249839" y="131596"/>
                        <a:pt x="251211" y="133330"/>
                        <a:pt x="251460" y="135323"/>
                      </a:cubicBezTo>
                      <a:cubicBezTo>
                        <a:pt x="252487" y="143538"/>
                        <a:pt x="252338" y="151873"/>
                        <a:pt x="253365" y="160088"/>
                      </a:cubicBezTo>
                      <a:cubicBezTo>
                        <a:pt x="253614" y="162081"/>
                        <a:pt x="253850" y="164383"/>
                        <a:pt x="255270" y="165803"/>
                      </a:cubicBezTo>
                      <a:cubicBezTo>
                        <a:pt x="256690" y="167223"/>
                        <a:pt x="259080" y="167073"/>
                        <a:pt x="260985" y="167708"/>
                      </a:cubicBezTo>
                      <a:cubicBezTo>
                        <a:pt x="262114" y="167547"/>
                        <a:pt x="276408" y="166316"/>
                        <a:pt x="280035" y="163898"/>
                      </a:cubicBezTo>
                      <a:cubicBezTo>
                        <a:pt x="282277" y="162404"/>
                        <a:pt x="283845" y="160088"/>
                        <a:pt x="285750" y="158183"/>
                      </a:cubicBezTo>
                      <a:cubicBezTo>
                        <a:pt x="288445" y="159081"/>
                        <a:pt x="296693" y="161993"/>
                        <a:pt x="299085" y="161993"/>
                      </a:cubicBezTo>
                      <a:cubicBezTo>
                        <a:pt x="303575" y="161993"/>
                        <a:pt x="307975" y="160723"/>
                        <a:pt x="312420" y="160088"/>
                      </a:cubicBezTo>
                      <a:cubicBezTo>
                        <a:pt x="321168" y="157172"/>
                        <a:pt x="323074" y="155650"/>
                        <a:pt x="335280" y="160088"/>
                      </a:cubicBezTo>
                      <a:cubicBezTo>
                        <a:pt x="338616" y="161301"/>
                        <a:pt x="339758" y="169045"/>
                        <a:pt x="340995" y="171518"/>
                      </a:cubicBezTo>
                      <a:cubicBezTo>
                        <a:pt x="342019" y="173566"/>
                        <a:pt x="343875" y="175141"/>
                        <a:pt x="344805" y="177233"/>
                      </a:cubicBezTo>
                      <a:cubicBezTo>
                        <a:pt x="346436" y="180903"/>
                        <a:pt x="347345" y="184853"/>
                        <a:pt x="348615" y="188663"/>
                      </a:cubicBezTo>
                      <a:lnTo>
                        <a:pt x="352425" y="200093"/>
                      </a:lnTo>
                      <a:lnTo>
                        <a:pt x="358140" y="217238"/>
                      </a:lnTo>
                      <a:lnTo>
                        <a:pt x="360045" y="222953"/>
                      </a:lnTo>
                      <a:lnTo>
                        <a:pt x="361950" y="228668"/>
                      </a:lnTo>
                      <a:cubicBezTo>
                        <a:pt x="362585" y="235018"/>
                        <a:pt x="363012" y="241392"/>
                        <a:pt x="363855" y="247718"/>
                      </a:cubicBezTo>
                      <a:cubicBezTo>
                        <a:pt x="366383" y="266676"/>
                        <a:pt x="365760" y="247809"/>
                        <a:pt x="365760" y="266768"/>
                      </a:cubicBezTo>
                    </a:path>
                  </a:pathLst>
                </a:custGeom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/>
                </a:p>
              </p:txBody>
            </p:sp>
            <p:sp>
              <p:nvSpPr>
                <p:cNvPr id="218" name="Freeform: Shape 966">
                  <a:extLst>
                    <a:ext uri="{FF2B5EF4-FFF2-40B4-BE49-F238E27FC236}">
                      <a16:creationId xmlns:a16="http://schemas.microsoft.com/office/drawing/2014/main" id="{5CA82989-D3AE-5C39-8649-3A4725349834}"/>
                    </a:ext>
                  </a:extLst>
                </p:cNvPr>
                <p:cNvSpPr/>
                <p:nvPr/>
              </p:nvSpPr>
              <p:spPr>
                <a:xfrm>
                  <a:off x="7842885" y="1291590"/>
                  <a:ext cx="80010" cy="17299"/>
                </a:xfrm>
                <a:custGeom>
                  <a:avLst/>
                  <a:gdLst>
                    <a:gd name="connsiteX0" fmla="*/ 0 w 80010"/>
                    <a:gd name="connsiteY0" fmla="*/ 7620 h 17299"/>
                    <a:gd name="connsiteX1" fmla="*/ 3810 w 80010"/>
                    <a:gd name="connsiteY1" fmla="*/ 17145 h 17299"/>
                    <a:gd name="connsiteX2" fmla="*/ 19050 w 80010"/>
                    <a:gd name="connsiteY2" fmla="*/ 13335 h 17299"/>
                    <a:gd name="connsiteX3" fmla="*/ 20955 w 80010"/>
                    <a:gd name="connsiteY3" fmla="*/ 7620 h 17299"/>
                    <a:gd name="connsiteX4" fmla="*/ 32385 w 80010"/>
                    <a:gd name="connsiteY4" fmla="*/ 0 h 17299"/>
                    <a:gd name="connsiteX5" fmla="*/ 47625 w 80010"/>
                    <a:gd name="connsiteY5" fmla="*/ 1905 h 17299"/>
                    <a:gd name="connsiteX6" fmla="*/ 57150 w 80010"/>
                    <a:gd name="connsiteY6" fmla="*/ 11430 h 17299"/>
                    <a:gd name="connsiteX7" fmla="*/ 80010 w 80010"/>
                    <a:gd name="connsiteY7" fmla="*/ 15240 h 17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0010" h="17299">
                      <a:moveTo>
                        <a:pt x="0" y="7620"/>
                      </a:moveTo>
                      <a:cubicBezTo>
                        <a:pt x="1270" y="10795"/>
                        <a:pt x="841" y="15448"/>
                        <a:pt x="3810" y="17145"/>
                      </a:cubicBezTo>
                      <a:cubicBezTo>
                        <a:pt x="5504" y="18113"/>
                        <a:pt x="16341" y="14238"/>
                        <a:pt x="19050" y="13335"/>
                      </a:cubicBezTo>
                      <a:cubicBezTo>
                        <a:pt x="19685" y="11430"/>
                        <a:pt x="19535" y="9040"/>
                        <a:pt x="20955" y="7620"/>
                      </a:cubicBezTo>
                      <a:cubicBezTo>
                        <a:pt x="24193" y="4382"/>
                        <a:pt x="32385" y="0"/>
                        <a:pt x="32385" y="0"/>
                      </a:cubicBezTo>
                      <a:cubicBezTo>
                        <a:pt x="37465" y="635"/>
                        <a:pt x="42686" y="558"/>
                        <a:pt x="47625" y="1905"/>
                      </a:cubicBezTo>
                      <a:cubicBezTo>
                        <a:pt x="59342" y="5100"/>
                        <a:pt x="47973" y="5695"/>
                        <a:pt x="57150" y="11430"/>
                      </a:cubicBezTo>
                      <a:cubicBezTo>
                        <a:pt x="65174" y="16445"/>
                        <a:pt x="71224" y="15240"/>
                        <a:pt x="80010" y="15240"/>
                      </a:cubicBezTo>
                    </a:path>
                  </a:pathLst>
                </a:custGeom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/>
                </a:p>
              </p:txBody>
            </p:sp>
          </p:grpSp>
        </p:grpSp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id="{C5DA5F30-3F34-0A67-EBC3-0244B42A3C4C}"/>
                </a:ext>
              </a:extLst>
            </p:cNvPr>
            <p:cNvSpPr txBox="1"/>
            <p:nvPr/>
          </p:nvSpPr>
          <p:spPr>
            <a:xfrm>
              <a:off x="7128798" y="1445294"/>
              <a:ext cx="215298" cy="1078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App C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8D765B5-652A-2876-68F9-A2FF7EDF1FF5}"/>
              </a:ext>
            </a:extLst>
          </p:cNvPr>
          <p:cNvGrpSpPr/>
          <p:nvPr/>
        </p:nvGrpSpPr>
        <p:grpSpPr>
          <a:xfrm>
            <a:off x="16104493" y="9382119"/>
            <a:ext cx="1560315" cy="1653466"/>
            <a:chOff x="6941820" y="2046716"/>
            <a:chExt cx="546881" cy="579530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179A8273-07E6-3A57-4792-6D05ED6FA1AC}"/>
                </a:ext>
              </a:extLst>
            </p:cNvPr>
            <p:cNvGrpSpPr/>
            <p:nvPr/>
          </p:nvGrpSpPr>
          <p:grpSpPr>
            <a:xfrm>
              <a:off x="6941820" y="2092846"/>
              <a:ext cx="460586" cy="458442"/>
              <a:chOff x="8103252" y="927531"/>
              <a:chExt cx="460586" cy="458442"/>
            </a:xfrm>
          </p:grpSpPr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52C40A37-0265-EBA7-A8B9-C17123F8DD5D}"/>
                  </a:ext>
                </a:extLst>
              </p:cNvPr>
              <p:cNvSpPr/>
              <p:nvPr/>
            </p:nvSpPr>
            <p:spPr>
              <a:xfrm>
                <a:off x="8106638" y="927717"/>
                <a:ext cx="457200" cy="45718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/>
              </a:p>
            </p:txBody>
          </p:sp>
          <p:cxnSp>
            <p:nvCxnSpPr>
              <p:cNvPr id="204" name="Straight Arrow Connector 203">
                <a:extLst>
                  <a:ext uri="{FF2B5EF4-FFF2-40B4-BE49-F238E27FC236}">
                    <a16:creationId xmlns:a16="http://schemas.microsoft.com/office/drawing/2014/main" id="{8402E9AC-0046-ED91-2E16-919B198540A3}"/>
                  </a:ext>
                </a:extLst>
              </p:cNvPr>
              <p:cNvCxnSpPr/>
              <p:nvPr/>
            </p:nvCxnSpPr>
            <p:spPr>
              <a:xfrm flipV="1">
                <a:off x="8103253" y="927531"/>
                <a:ext cx="0" cy="457200"/>
              </a:xfrm>
              <a:prstGeom prst="straightConnector1">
                <a:avLst/>
              </a:prstGeom>
              <a:ln>
                <a:headEnd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5" name="Straight Arrow Connector 204">
                <a:extLst>
                  <a:ext uri="{FF2B5EF4-FFF2-40B4-BE49-F238E27FC236}">
                    <a16:creationId xmlns:a16="http://schemas.microsoft.com/office/drawing/2014/main" id="{11DB8ED0-7148-3FFD-DC27-B34971F05E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03252" y="1385973"/>
                <a:ext cx="457200" cy="0"/>
              </a:xfrm>
              <a:prstGeom prst="straightConnector1">
                <a:avLst/>
              </a:prstGeom>
              <a:ln>
                <a:headEnd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206" name="Group 205">
                <a:extLst>
                  <a:ext uri="{FF2B5EF4-FFF2-40B4-BE49-F238E27FC236}">
                    <a16:creationId xmlns:a16="http://schemas.microsoft.com/office/drawing/2014/main" id="{F6B58399-3726-C2B2-F8AA-601252D006A1}"/>
                  </a:ext>
                </a:extLst>
              </p:cNvPr>
              <p:cNvGrpSpPr/>
              <p:nvPr/>
            </p:nvGrpSpPr>
            <p:grpSpPr>
              <a:xfrm>
                <a:off x="8104974" y="1041498"/>
                <a:ext cx="408514" cy="220744"/>
                <a:chOff x="7998759" y="1041498"/>
                <a:chExt cx="722107" cy="220744"/>
              </a:xfrm>
            </p:grpSpPr>
            <p:sp>
              <p:nvSpPr>
                <p:cNvPr id="207" name="Freeform: Shape 955">
                  <a:extLst>
                    <a:ext uri="{FF2B5EF4-FFF2-40B4-BE49-F238E27FC236}">
                      <a16:creationId xmlns:a16="http://schemas.microsoft.com/office/drawing/2014/main" id="{6F908221-39F8-5205-5F45-1A1E8E525CB1}"/>
                    </a:ext>
                  </a:extLst>
                </p:cNvPr>
                <p:cNvSpPr/>
                <p:nvPr/>
              </p:nvSpPr>
              <p:spPr>
                <a:xfrm>
                  <a:off x="7998759" y="1041498"/>
                  <a:ext cx="589054" cy="220744"/>
                </a:xfrm>
                <a:custGeom>
                  <a:avLst/>
                  <a:gdLst>
                    <a:gd name="connsiteX0" fmla="*/ 0 w 589054"/>
                    <a:gd name="connsiteY0" fmla="*/ 215802 h 220744"/>
                    <a:gd name="connsiteX1" fmla="*/ 11206 w 589054"/>
                    <a:gd name="connsiteY1" fmla="*/ 206837 h 220744"/>
                    <a:gd name="connsiteX2" fmla="*/ 38100 w 589054"/>
                    <a:gd name="connsiteY2" fmla="*/ 213561 h 220744"/>
                    <a:gd name="connsiteX3" fmla="*/ 44823 w 589054"/>
                    <a:gd name="connsiteY3" fmla="*/ 218043 h 220744"/>
                    <a:gd name="connsiteX4" fmla="*/ 58270 w 589054"/>
                    <a:gd name="connsiteY4" fmla="*/ 213561 h 220744"/>
                    <a:gd name="connsiteX5" fmla="*/ 69476 w 589054"/>
                    <a:gd name="connsiteY5" fmla="*/ 204596 h 220744"/>
                    <a:gd name="connsiteX6" fmla="*/ 91888 w 589054"/>
                    <a:gd name="connsiteY6" fmla="*/ 206837 h 220744"/>
                    <a:gd name="connsiteX7" fmla="*/ 100853 w 589054"/>
                    <a:gd name="connsiteY7" fmla="*/ 193390 h 220744"/>
                    <a:gd name="connsiteX8" fmla="*/ 105335 w 589054"/>
                    <a:gd name="connsiteY8" fmla="*/ 186667 h 220744"/>
                    <a:gd name="connsiteX9" fmla="*/ 112059 w 589054"/>
                    <a:gd name="connsiteY9" fmla="*/ 94778 h 220744"/>
                    <a:gd name="connsiteX10" fmla="*/ 116541 w 589054"/>
                    <a:gd name="connsiteY10" fmla="*/ 45473 h 220744"/>
                    <a:gd name="connsiteX11" fmla="*/ 123265 w 589054"/>
                    <a:gd name="connsiteY11" fmla="*/ 18578 h 220744"/>
                    <a:gd name="connsiteX12" fmla="*/ 129988 w 589054"/>
                    <a:gd name="connsiteY12" fmla="*/ 5131 h 220744"/>
                    <a:gd name="connsiteX13" fmla="*/ 136712 w 589054"/>
                    <a:gd name="connsiteY13" fmla="*/ 649 h 220744"/>
                    <a:gd name="connsiteX14" fmla="*/ 152400 w 589054"/>
                    <a:gd name="connsiteY14" fmla="*/ 2890 h 220744"/>
                    <a:gd name="connsiteX15" fmla="*/ 161365 w 589054"/>
                    <a:gd name="connsiteY15" fmla="*/ 11855 h 220744"/>
                    <a:gd name="connsiteX16" fmla="*/ 168088 w 589054"/>
                    <a:gd name="connsiteY16" fmla="*/ 16337 h 220744"/>
                    <a:gd name="connsiteX17" fmla="*/ 183776 w 589054"/>
                    <a:gd name="connsiteY17" fmla="*/ 14096 h 220744"/>
                    <a:gd name="connsiteX18" fmla="*/ 190500 w 589054"/>
                    <a:gd name="connsiteY18" fmla="*/ 11855 h 220744"/>
                    <a:gd name="connsiteX19" fmla="*/ 194982 w 589054"/>
                    <a:gd name="connsiteY19" fmla="*/ 5131 h 220744"/>
                    <a:gd name="connsiteX20" fmla="*/ 199465 w 589054"/>
                    <a:gd name="connsiteY20" fmla="*/ 649 h 220744"/>
                    <a:gd name="connsiteX21" fmla="*/ 224117 w 589054"/>
                    <a:gd name="connsiteY21" fmla="*/ 2890 h 220744"/>
                    <a:gd name="connsiteX22" fmla="*/ 228600 w 589054"/>
                    <a:gd name="connsiteY22" fmla="*/ 7373 h 220744"/>
                    <a:gd name="connsiteX23" fmla="*/ 235323 w 589054"/>
                    <a:gd name="connsiteY23" fmla="*/ 9614 h 220744"/>
                    <a:gd name="connsiteX24" fmla="*/ 237565 w 589054"/>
                    <a:gd name="connsiteY24" fmla="*/ 29784 h 220744"/>
                    <a:gd name="connsiteX25" fmla="*/ 239806 w 589054"/>
                    <a:gd name="connsiteY25" fmla="*/ 36508 h 220744"/>
                    <a:gd name="connsiteX26" fmla="*/ 244288 w 589054"/>
                    <a:gd name="connsiteY26" fmla="*/ 56678 h 220744"/>
                    <a:gd name="connsiteX27" fmla="*/ 248770 w 589054"/>
                    <a:gd name="connsiteY27" fmla="*/ 70126 h 220744"/>
                    <a:gd name="connsiteX28" fmla="*/ 253253 w 589054"/>
                    <a:gd name="connsiteY28" fmla="*/ 83573 h 220744"/>
                    <a:gd name="connsiteX29" fmla="*/ 255494 w 589054"/>
                    <a:gd name="connsiteY29" fmla="*/ 90296 h 220744"/>
                    <a:gd name="connsiteX30" fmla="*/ 257735 w 589054"/>
                    <a:gd name="connsiteY30" fmla="*/ 99261 h 220744"/>
                    <a:gd name="connsiteX31" fmla="*/ 262217 w 589054"/>
                    <a:gd name="connsiteY31" fmla="*/ 112708 h 220744"/>
                    <a:gd name="connsiteX32" fmla="*/ 268941 w 589054"/>
                    <a:gd name="connsiteY32" fmla="*/ 132878 h 220744"/>
                    <a:gd name="connsiteX33" fmla="*/ 271182 w 589054"/>
                    <a:gd name="connsiteY33" fmla="*/ 139602 h 220744"/>
                    <a:gd name="connsiteX34" fmla="*/ 273423 w 589054"/>
                    <a:gd name="connsiteY34" fmla="*/ 146326 h 220744"/>
                    <a:gd name="connsiteX35" fmla="*/ 275665 w 589054"/>
                    <a:gd name="connsiteY35" fmla="*/ 215802 h 220744"/>
                    <a:gd name="connsiteX36" fmla="*/ 282388 w 589054"/>
                    <a:gd name="connsiteY36" fmla="*/ 220284 h 220744"/>
                    <a:gd name="connsiteX37" fmla="*/ 293594 w 589054"/>
                    <a:gd name="connsiteY37" fmla="*/ 218043 h 220744"/>
                    <a:gd name="connsiteX38" fmla="*/ 300317 w 589054"/>
                    <a:gd name="connsiteY38" fmla="*/ 213561 h 220744"/>
                    <a:gd name="connsiteX39" fmla="*/ 304800 w 589054"/>
                    <a:gd name="connsiteY39" fmla="*/ 209078 h 220744"/>
                    <a:gd name="connsiteX40" fmla="*/ 333935 w 589054"/>
                    <a:gd name="connsiteY40" fmla="*/ 211320 h 220744"/>
                    <a:gd name="connsiteX41" fmla="*/ 336176 w 589054"/>
                    <a:gd name="connsiteY41" fmla="*/ 220284 h 220744"/>
                    <a:gd name="connsiteX42" fmla="*/ 345141 w 589054"/>
                    <a:gd name="connsiteY42" fmla="*/ 218043 h 220744"/>
                    <a:gd name="connsiteX43" fmla="*/ 358588 w 589054"/>
                    <a:gd name="connsiteY43" fmla="*/ 213561 h 220744"/>
                    <a:gd name="connsiteX44" fmla="*/ 365312 w 589054"/>
                    <a:gd name="connsiteY44" fmla="*/ 211320 h 220744"/>
                    <a:gd name="connsiteX45" fmla="*/ 372035 w 589054"/>
                    <a:gd name="connsiteY45" fmla="*/ 209078 h 220744"/>
                    <a:gd name="connsiteX46" fmla="*/ 414617 w 589054"/>
                    <a:gd name="connsiteY46" fmla="*/ 209078 h 220744"/>
                    <a:gd name="connsiteX47" fmla="*/ 416859 w 589054"/>
                    <a:gd name="connsiteY47" fmla="*/ 202355 h 220744"/>
                    <a:gd name="connsiteX48" fmla="*/ 419100 w 589054"/>
                    <a:gd name="connsiteY48" fmla="*/ 193390 h 220744"/>
                    <a:gd name="connsiteX49" fmla="*/ 421341 w 589054"/>
                    <a:gd name="connsiteY49" fmla="*/ 153049 h 220744"/>
                    <a:gd name="connsiteX50" fmla="*/ 425823 w 589054"/>
                    <a:gd name="connsiteY50" fmla="*/ 135120 h 220744"/>
                    <a:gd name="connsiteX51" fmla="*/ 432547 w 589054"/>
                    <a:gd name="connsiteY51" fmla="*/ 101502 h 220744"/>
                    <a:gd name="connsiteX52" fmla="*/ 434788 w 589054"/>
                    <a:gd name="connsiteY52" fmla="*/ 76849 h 220744"/>
                    <a:gd name="connsiteX53" fmla="*/ 437029 w 589054"/>
                    <a:gd name="connsiteY53" fmla="*/ 70126 h 220744"/>
                    <a:gd name="connsiteX54" fmla="*/ 439270 w 589054"/>
                    <a:gd name="connsiteY54" fmla="*/ 40990 h 220744"/>
                    <a:gd name="connsiteX55" fmla="*/ 443753 w 589054"/>
                    <a:gd name="connsiteY55" fmla="*/ 14096 h 220744"/>
                    <a:gd name="connsiteX56" fmla="*/ 445994 w 589054"/>
                    <a:gd name="connsiteY56" fmla="*/ 5131 h 220744"/>
                    <a:gd name="connsiteX57" fmla="*/ 452717 w 589054"/>
                    <a:gd name="connsiteY57" fmla="*/ 2890 h 220744"/>
                    <a:gd name="connsiteX58" fmla="*/ 461682 w 589054"/>
                    <a:gd name="connsiteY58" fmla="*/ 5131 h 220744"/>
                    <a:gd name="connsiteX59" fmla="*/ 466165 w 589054"/>
                    <a:gd name="connsiteY59" fmla="*/ 9614 h 220744"/>
                    <a:gd name="connsiteX60" fmla="*/ 472888 w 589054"/>
                    <a:gd name="connsiteY60" fmla="*/ 14096 h 220744"/>
                    <a:gd name="connsiteX61" fmla="*/ 486335 w 589054"/>
                    <a:gd name="connsiteY61" fmla="*/ 11855 h 220744"/>
                    <a:gd name="connsiteX62" fmla="*/ 493059 w 589054"/>
                    <a:gd name="connsiteY62" fmla="*/ 7373 h 220744"/>
                    <a:gd name="connsiteX63" fmla="*/ 499782 w 589054"/>
                    <a:gd name="connsiteY63" fmla="*/ 5131 h 220744"/>
                    <a:gd name="connsiteX64" fmla="*/ 504265 w 589054"/>
                    <a:gd name="connsiteY64" fmla="*/ 649 h 220744"/>
                    <a:gd name="connsiteX65" fmla="*/ 526676 w 589054"/>
                    <a:gd name="connsiteY65" fmla="*/ 7373 h 220744"/>
                    <a:gd name="connsiteX66" fmla="*/ 528917 w 589054"/>
                    <a:gd name="connsiteY66" fmla="*/ 14096 h 220744"/>
                    <a:gd name="connsiteX67" fmla="*/ 549088 w 589054"/>
                    <a:gd name="connsiteY67" fmla="*/ 11855 h 220744"/>
                    <a:gd name="connsiteX68" fmla="*/ 555812 w 589054"/>
                    <a:gd name="connsiteY68" fmla="*/ 14096 h 220744"/>
                    <a:gd name="connsiteX69" fmla="*/ 567017 w 589054"/>
                    <a:gd name="connsiteY69" fmla="*/ 34267 h 220744"/>
                    <a:gd name="connsiteX70" fmla="*/ 569259 w 589054"/>
                    <a:gd name="connsiteY70" fmla="*/ 43231 h 220744"/>
                    <a:gd name="connsiteX71" fmla="*/ 571500 w 589054"/>
                    <a:gd name="connsiteY71" fmla="*/ 70126 h 220744"/>
                    <a:gd name="connsiteX72" fmla="*/ 573741 w 589054"/>
                    <a:gd name="connsiteY72" fmla="*/ 126155 h 220744"/>
                    <a:gd name="connsiteX73" fmla="*/ 578223 w 589054"/>
                    <a:gd name="connsiteY73" fmla="*/ 139602 h 220744"/>
                    <a:gd name="connsiteX74" fmla="*/ 584947 w 589054"/>
                    <a:gd name="connsiteY74" fmla="*/ 153049 h 220744"/>
                    <a:gd name="connsiteX75" fmla="*/ 587188 w 589054"/>
                    <a:gd name="connsiteY75" fmla="*/ 211320 h 2207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</a:cxnLst>
                  <a:rect l="l" t="t" r="r" b="b"/>
                  <a:pathLst>
                    <a:path w="589054" h="220744">
                      <a:moveTo>
                        <a:pt x="0" y="215802"/>
                      </a:moveTo>
                      <a:cubicBezTo>
                        <a:pt x="3735" y="212814"/>
                        <a:pt x="6515" y="207775"/>
                        <a:pt x="11206" y="206837"/>
                      </a:cubicBezTo>
                      <a:cubicBezTo>
                        <a:pt x="35322" y="202013"/>
                        <a:pt x="28420" y="205817"/>
                        <a:pt x="38100" y="213561"/>
                      </a:cubicBezTo>
                      <a:cubicBezTo>
                        <a:pt x="40203" y="215244"/>
                        <a:pt x="42582" y="216549"/>
                        <a:pt x="44823" y="218043"/>
                      </a:cubicBezTo>
                      <a:cubicBezTo>
                        <a:pt x="49305" y="216549"/>
                        <a:pt x="54929" y="216902"/>
                        <a:pt x="58270" y="213561"/>
                      </a:cubicBezTo>
                      <a:cubicBezTo>
                        <a:pt x="64657" y="207174"/>
                        <a:pt x="60995" y="210250"/>
                        <a:pt x="69476" y="204596"/>
                      </a:cubicBezTo>
                      <a:cubicBezTo>
                        <a:pt x="76947" y="205343"/>
                        <a:pt x="84467" y="207979"/>
                        <a:pt x="91888" y="206837"/>
                      </a:cubicBezTo>
                      <a:cubicBezTo>
                        <a:pt x="98793" y="205775"/>
                        <a:pt x="98720" y="197656"/>
                        <a:pt x="100853" y="193390"/>
                      </a:cubicBezTo>
                      <a:cubicBezTo>
                        <a:pt x="102057" y="190981"/>
                        <a:pt x="103841" y="188908"/>
                        <a:pt x="105335" y="186667"/>
                      </a:cubicBezTo>
                      <a:cubicBezTo>
                        <a:pt x="118231" y="147975"/>
                        <a:pt x="108890" y="180318"/>
                        <a:pt x="112059" y="94778"/>
                      </a:cubicBezTo>
                      <a:cubicBezTo>
                        <a:pt x="113636" y="52201"/>
                        <a:pt x="109936" y="65287"/>
                        <a:pt x="116541" y="45473"/>
                      </a:cubicBezTo>
                      <a:cubicBezTo>
                        <a:pt x="119559" y="27364"/>
                        <a:pt x="117345" y="36338"/>
                        <a:pt x="123265" y="18578"/>
                      </a:cubicBezTo>
                      <a:cubicBezTo>
                        <a:pt x="125087" y="13111"/>
                        <a:pt x="125644" y="9475"/>
                        <a:pt x="129988" y="5131"/>
                      </a:cubicBezTo>
                      <a:cubicBezTo>
                        <a:pt x="131893" y="3226"/>
                        <a:pt x="134471" y="2143"/>
                        <a:pt x="136712" y="649"/>
                      </a:cubicBezTo>
                      <a:cubicBezTo>
                        <a:pt x="141941" y="1396"/>
                        <a:pt x="147591" y="704"/>
                        <a:pt x="152400" y="2890"/>
                      </a:cubicBezTo>
                      <a:cubicBezTo>
                        <a:pt x="156247" y="4639"/>
                        <a:pt x="157849" y="9511"/>
                        <a:pt x="161365" y="11855"/>
                      </a:cubicBezTo>
                      <a:lnTo>
                        <a:pt x="168088" y="16337"/>
                      </a:lnTo>
                      <a:cubicBezTo>
                        <a:pt x="173317" y="15590"/>
                        <a:pt x="178596" y="15132"/>
                        <a:pt x="183776" y="14096"/>
                      </a:cubicBezTo>
                      <a:cubicBezTo>
                        <a:pt x="186093" y="13633"/>
                        <a:pt x="188655" y="13331"/>
                        <a:pt x="190500" y="11855"/>
                      </a:cubicBezTo>
                      <a:cubicBezTo>
                        <a:pt x="192603" y="10172"/>
                        <a:pt x="193299" y="7234"/>
                        <a:pt x="194982" y="5131"/>
                      </a:cubicBezTo>
                      <a:cubicBezTo>
                        <a:pt x="196302" y="3481"/>
                        <a:pt x="197971" y="2143"/>
                        <a:pt x="199465" y="649"/>
                      </a:cubicBezTo>
                      <a:cubicBezTo>
                        <a:pt x="207682" y="1396"/>
                        <a:pt x="216077" y="1034"/>
                        <a:pt x="224117" y="2890"/>
                      </a:cubicBezTo>
                      <a:cubicBezTo>
                        <a:pt x="226176" y="3365"/>
                        <a:pt x="226788" y="6286"/>
                        <a:pt x="228600" y="7373"/>
                      </a:cubicBezTo>
                      <a:cubicBezTo>
                        <a:pt x="230626" y="8588"/>
                        <a:pt x="233082" y="8867"/>
                        <a:pt x="235323" y="9614"/>
                      </a:cubicBezTo>
                      <a:cubicBezTo>
                        <a:pt x="236070" y="16337"/>
                        <a:pt x="236453" y="23111"/>
                        <a:pt x="237565" y="29784"/>
                      </a:cubicBezTo>
                      <a:cubicBezTo>
                        <a:pt x="237953" y="32114"/>
                        <a:pt x="239233" y="34216"/>
                        <a:pt x="239806" y="36508"/>
                      </a:cubicBezTo>
                      <a:cubicBezTo>
                        <a:pt x="243006" y="49309"/>
                        <a:pt x="240836" y="45171"/>
                        <a:pt x="244288" y="56678"/>
                      </a:cubicBezTo>
                      <a:cubicBezTo>
                        <a:pt x="245646" y="61204"/>
                        <a:pt x="247276" y="65643"/>
                        <a:pt x="248770" y="70126"/>
                      </a:cubicBezTo>
                      <a:lnTo>
                        <a:pt x="253253" y="83573"/>
                      </a:lnTo>
                      <a:cubicBezTo>
                        <a:pt x="254000" y="85814"/>
                        <a:pt x="254921" y="88004"/>
                        <a:pt x="255494" y="90296"/>
                      </a:cubicBezTo>
                      <a:cubicBezTo>
                        <a:pt x="256241" y="93284"/>
                        <a:pt x="256850" y="96311"/>
                        <a:pt x="257735" y="99261"/>
                      </a:cubicBezTo>
                      <a:cubicBezTo>
                        <a:pt x="259093" y="103787"/>
                        <a:pt x="260723" y="108226"/>
                        <a:pt x="262217" y="112708"/>
                      </a:cubicBezTo>
                      <a:lnTo>
                        <a:pt x="268941" y="132878"/>
                      </a:lnTo>
                      <a:lnTo>
                        <a:pt x="271182" y="139602"/>
                      </a:lnTo>
                      <a:lnTo>
                        <a:pt x="273423" y="146326"/>
                      </a:lnTo>
                      <a:cubicBezTo>
                        <a:pt x="274170" y="169485"/>
                        <a:pt x="272877" y="192800"/>
                        <a:pt x="275665" y="215802"/>
                      </a:cubicBezTo>
                      <a:cubicBezTo>
                        <a:pt x="275989" y="218476"/>
                        <a:pt x="279715" y="219950"/>
                        <a:pt x="282388" y="220284"/>
                      </a:cubicBezTo>
                      <a:cubicBezTo>
                        <a:pt x="286168" y="220756"/>
                        <a:pt x="289859" y="218790"/>
                        <a:pt x="293594" y="218043"/>
                      </a:cubicBezTo>
                      <a:cubicBezTo>
                        <a:pt x="295835" y="216549"/>
                        <a:pt x="298214" y="215244"/>
                        <a:pt x="300317" y="213561"/>
                      </a:cubicBezTo>
                      <a:cubicBezTo>
                        <a:pt x="301967" y="212241"/>
                        <a:pt x="302691" y="209219"/>
                        <a:pt x="304800" y="209078"/>
                      </a:cubicBezTo>
                      <a:cubicBezTo>
                        <a:pt x="314519" y="208430"/>
                        <a:pt x="324223" y="210573"/>
                        <a:pt x="333935" y="211320"/>
                      </a:cubicBezTo>
                      <a:cubicBezTo>
                        <a:pt x="334682" y="214308"/>
                        <a:pt x="333535" y="218699"/>
                        <a:pt x="336176" y="220284"/>
                      </a:cubicBezTo>
                      <a:cubicBezTo>
                        <a:pt x="338817" y="221869"/>
                        <a:pt x="342191" y="218928"/>
                        <a:pt x="345141" y="218043"/>
                      </a:cubicBezTo>
                      <a:cubicBezTo>
                        <a:pt x="349667" y="216685"/>
                        <a:pt x="354106" y="215055"/>
                        <a:pt x="358588" y="213561"/>
                      </a:cubicBezTo>
                      <a:lnTo>
                        <a:pt x="365312" y="211320"/>
                      </a:lnTo>
                      <a:lnTo>
                        <a:pt x="372035" y="209078"/>
                      </a:lnTo>
                      <a:cubicBezTo>
                        <a:pt x="388178" y="212308"/>
                        <a:pt x="394154" y="214535"/>
                        <a:pt x="414617" y="209078"/>
                      </a:cubicBezTo>
                      <a:cubicBezTo>
                        <a:pt x="416900" y="208469"/>
                        <a:pt x="416210" y="204626"/>
                        <a:pt x="416859" y="202355"/>
                      </a:cubicBezTo>
                      <a:cubicBezTo>
                        <a:pt x="417705" y="199393"/>
                        <a:pt x="418353" y="196378"/>
                        <a:pt x="419100" y="193390"/>
                      </a:cubicBezTo>
                      <a:cubicBezTo>
                        <a:pt x="419847" y="179943"/>
                        <a:pt x="420174" y="166466"/>
                        <a:pt x="421341" y="153049"/>
                      </a:cubicBezTo>
                      <a:cubicBezTo>
                        <a:pt x="423050" y="133391"/>
                        <a:pt x="422994" y="149262"/>
                        <a:pt x="425823" y="135120"/>
                      </a:cubicBezTo>
                      <a:cubicBezTo>
                        <a:pt x="433130" y="98587"/>
                        <a:pt x="426799" y="118748"/>
                        <a:pt x="432547" y="101502"/>
                      </a:cubicBezTo>
                      <a:cubicBezTo>
                        <a:pt x="433294" y="93284"/>
                        <a:pt x="433621" y="85018"/>
                        <a:pt x="434788" y="76849"/>
                      </a:cubicBezTo>
                      <a:cubicBezTo>
                        <a:pt x="435122" y="74511"/>
                        <a:pt x="436736" y="72470"/>
                        <a:pt x="437029" y="70126"/>
                      </a:cubicBezTo>
                      <a:cubicBezTo>
                        <a:pt x="438237" y="60461"/>
                        <a:pt x="438388" y="50691"/>
                        <a:pt x="439270" y="40990"/>
                      </a:cubicBezTo>
                      <a:cubicBezTo>
                        <a:pt x="441941" y="11613"/>
                        <a:pt x="439314" y="29633"/>
                        <a:pt x="443753" y="14096"/>
                      </a:cubicBezTo>
                      <a:cubicBezTo>
                        <a:pt x="444599" y="11134"/>
                        <a:pt x="444070" y="7536"/>
                        <a:pt x="445994" y="5131"/>
                      </a:cubicBezTo>
                      <a:cubicBezTo>
                        <a:pt x="447470" y="3286"/>
                        <a:pt x="450476" y="3637"/>
                        <a:pt x="452717" y="2890"/>
                      </a:cubicBezTo>
                      <a:cubicBezTo>
                        <a:pt x="455705" y="3637"/>
                        <a:pt x="458927" y="3753"/>
                        <a:pt x="461682" y="5131"/>
                      </a:cubicBezTo>
                      <a:cubicBezTo>
                        <a:pt x="463572" y="6076"/>
                        <a:pt x="464515" y="8294"/>
                        <a:pt x="466165" y="9614"/>
                      </a:cubicBezTo>
                      <a:cubicBezTo>
                        <a:pt x="468268" y="11297"/>
                        <a:pt x="470647" y="12602"/>
                        <a:pt x="472888" y="14096"/>
                      </a:cubicBezTo>
                      <a:cubicBezTo>
                        <a:pt x="477370" y="13349"/>
                        <a:pt x="482024" y="13292"/>
                        <a:pt x="486335" y="11855"/>
                      </a:cubicBezTo>
                      <a:cubicBezTo>
                        <a:pt x="488890" y="11003"/>
                        <a:pt x="490650" y="8578"/>
                        <a:pt x="493059" y="7373"/>
                      </a:cubicBezTo>
                      <a:cubicBezTo>
                        <a:pt x="495172" y="6316"/>
                        <a:pt x="497541" y="5878"/>
                        <a:pt x="499782" y="5131"/>
                      </a:cubicBezTo>
                      <a:cubicBezTo>
                        <a:pt x="501276" y="3637"/>
                        <a:pt x="502162" y="859"/>
                        <a:pt x="504265" y="649"/>
                      </a:cubicBezTo>
                      <a:cubicBezTo>
                        <a:pt x="520196" y="-944"/>
                        <a:pt x="519372" y="68"/>
                        <a:pt x="526676" y="7373"/>
                      </a:cubicBezTo>
                      <a:cubicBezTo>
                        <a:pt x="527423" y="9614"/>
                        <a:pt x="526601" y="13633"/>
                        <a:pt x="528917" y="14096"/>
                      </a:cubicBezTo>
                      <a:cubicBezTo>
                        <a:pt x="535551" y="15423"/>
                        <a:pt x="542323" y="11855"/>
                        <a:pt x="549088" y="11855"/>
                      </a:cubicBezTo>
                      <a:cubicBezTo>
                        <a:pt x="551451" y="11855"/>
                        <a:pt x="553571" y="13349"/>
                        <a:pt x="555812" y="14096"/>
                      </a:cubicBezTo>
                      <a:cubicBezTo>
                        <a:pt x="563842" y="26142"/>
                        <a:pt x="564057" y="23909"/>
                        <a:pt x="567017" y="34267"/>
                      </a:cubicBezTo>
                      <a:cubicBezTo>
                        <a:pt x="567863" y="37228"/>
                        <a:pt x="568512" y="40243"/>
                        <a:pt x="569259" y="43231"/>
                      </a:cubicBezTo>
                      <a:cubicBezTo>
                        <a:pt x="570006" y="52196"/>
                        <a:pt x="571014" y="61143"/>
                        <a:pt x="571500" y="70126"/>
                      </a:cubicBezTo>
                      <a:cubicBezTo>
                        <a:pt x="572509" y="88790"/>
                        <a:pt x="571941" y="107551"/>
                        <a:pt x="573741" y="126155"/>
                      </a:cubicBezTo>
                      <a:cubicBezTo>
                        <a:pt x="574196" y="130858"/>
                        <a:pt x="576729" y="135120"/>
                        <a:pt x="578223" y="139602"/>
                      </a:cubicBezTo>
                      <a:cubicBezTo>
                        <a:pt x="581315" y="148879"/>
                        <a:pt x="579156" y="144363"/>
                        <a:pt x="584947" y="153049"/>
                      </a:cubicBezTo>
                      <a:cubicBezTo>
                        <a:pt x="592621" y="176074"/>
                        <a:pt x="587188" y="157410"/>
                        <a:pt x="587188" y="211320"/>
                      </a:cubicBezTo>
                    </a:path>
                  </a:pathLst>
                </a:custGeom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/>
                </a:p>
              </p:txBody>
            </p:sp>
            <p:sp>
              <p:nvSpPr>
                <p:cNvPr id="208" name="Freeform: Shape 956">
                  <a:extLst>
                    <a:ext uri="{FF2B5EF4-FFF2-40B4-BE49-F238E27FC236}">
                      <a16:creationId xmlns:a16="http://schemas.microsoft.com/office/drawing/2014/main" id="{D6C6C593-A80E-57A3-1B61-5F866F839E97}"/>
                    </a:ext>
                  </a:extLst>
                </p:cNvPr>
                <p:cNvSpPr/>
                <p:nvPr/>
              </p:nvSpPr>
              <p:spPr>
                <a:xfrm>
                  <a:off x="8583706" y="1237732"/>
                  <a:ext cx="137160" cy="15086"/>
                </a:xfrm>
                <a:custGeom>
                  <a:avLst/>
                  <a:gdLst>
                    <a:gd name="connsiteX0" fmla="*/ 0 w 80682"/>
                    <a:gd name="connsiteY0" fmla="*/ 10603 h 15086"/>
                    <a:gd name="connsiteX1" fmla="*/ 11206 w 80682"/>
                    <a:gd name="connsiteY1" fmla="*/ 12844 h 15086"/>
                    <a:gd name="connsiteX2" fmla="*/ 17929 w 80682"/>
                    <a:gd name="connsiteY2" fmla="*/ 15086 h 15086"/>
                    <a:gd name="connsiteX3" fmla="*/ 31376 w 80682"/>
                    <a:gd name="connsiteY3" fmla="*/ 12844 h 15086"/>
                    <a:gd name="connsiteX4" fmla="*/ 35859 w 80682"/>
                    <a:gd name="connsiteY4" fmla="*/ 8362 h 15086"/>
                    <a:gd name="connsiteX5" fmla="*/ 58270 w 80682"/>
                    <a:gd name="connsiteY5" fmla="*/ 3880 h 15086"/>
                    <a:gd name="connsiteX6" fmla="*/ 67235 w 80682"/>
                    <a:gd name="connsiteY6" fmla="*/ 6121 h 15086"/>
                    <a:gd name="connsiteX7" fmla="*/ 73959 w 80682"/>
                    <a:gd name="connsiteY7" fmla="*/ 8362 h 15086"/>
                    <a:gd name="connsiteX8" fmla="*/ 80682 w 80682"/>
                    <a:gd name="connsiteY8" fmla="*/ 8362 h 15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682" h="15086">
                      <a:moveTo>
                        <a:pt x="0" y="10603"/>
                      </a:moveTo>
                      <a:cubicBezTo>
                        <a:pt x="3735" y="11350"/>
                        <a:pt x="7510" y="11920"/>
                        <a:pt x="11206" y="12844"/>
                      </a:cubicBezTo>
                      <a:cubicBezTo>
                        <a:pt x="13498" y="13417"/>
                        <a:pt x="15567" y="15086"/>
                        <a:pt x="17929" y="15086"/>
                      </a:cubicBezTo>
                      <a:cubicBezTo>
                        <a:pt x="22473" y="15086"/>
                        <a:pt x="26894" y="13591"/>
                        <a:pt x="31376" y="12844"/>
                      </a:cubicBezTo>
                      <a:cubicBezTo>
                        <a:pt x="32870" y="11350"/>
                        <a:pt x="34772" y="10174"/>
                        <a:pt x="35859" y="8362"/>
                      </a:cubicBezTo>
                      <a:cubicBezTo>
                        <a:pt x="43525" y="-4413"/>
                        <a:pt x="26341" y="333"/>
                        <a:pt x="58270" y="3880"/>
                      </a:cubicBezTo>
                      <a:cubicBezTo>
                        <a:pt x="61258" y="4627"/>
                        <a:pt x="64273" y="5275"/>
                        <a:pt x="67235" y="6121"/>
                      </a:cubicBezTo>
                      <a:cubicBezTo>
                        <a:pt x="69507" y="6770"/>
                        <a:pt x="71629" y="7974"/>
                        <a:pt x="73959" y="8362"/>
                      </a:cubicBezTo>
                      <a:cubicBezTo>
                        <a:pt x="76170" y="8730"/>
                        <a:pt x="78441" y="8362"/>
                        <a:pt x="80682" y="8362"/>
                      </a:cubicBezTo>
                    </a:path>
                  </a:pathLst>
                </a:custGeom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/>
                </a:p>
              </p:txBody>
            </p:sp>
          </p:grp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21F7981B-7CFC-A228-CC6D-14E1EFE04C40}"/>
                </a:ext>
              </a:extLst>
            </p:cNvPr>
            <p:cNvGrpSpPr/>
            <p:nvPr/>
          </p:nvGrpSpPr>
          <p:grpSpPr>
            <a:xfrm>
              <a:off x="6984968" y="2130325"/>
              <a:ext cx="460586" cy="458442"/>
              <a:chOff x="8103252" y="927531"/>
              <a:chExt cx="460586" cy="458442"/>
            </a:xfrm>
          </p:grpSpPr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C50FAA70-F382-FBC7-DCAE-00C15ADCE243}"/>
                  </a:ext>
                </a:extLst>
              </p:cNvPr>
              <p:cNvSpPr/>
              <p:nvPr/>
            </p:nvSpPr>
            <p:spPr>
              <a:xfrm>
                <a:off x="8106638" y="927717"/>
                <a:ext cx="457200" cy="45718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/>
              </a:p>
            </p:txBody>
          </p:sp>
          <p:cxnSp>
            <p:nvCxnSpPr>
              <p:cNvPr id="198" name="Straight Arrow Connector 197">
                <a:extLst>
                  <a:ext uri="{FF2B5EF4-FFF2-40B4-BE49-F238E27FC236}">
                    <a16:creationId xmlns:a16="http://schemas.microsoft.com/office/drawing/2014/main" id="{EB058E0C-7E09-9ED7-B478-A0D656FFBF52}"/>
                  </a:ext>
                </a:extLst>
              </p:cNvPr>
              <p:cNvCxnSpPr/>
              <p:nvPr/>
            </p:nvCxnSpPr>
            <p:spPr>
              <a:xfrm flipV="1">
                <a:off x="8103253" y="927531"/>
                <a:ext cx="0" cy="457200"/>
              </a:xfrm>
              <a:prstGeom prst="straightConnector1">
                <a:avLst/>
              </a:prstGeom>
              <a:ln>
                <a:headEnd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9" name="Straight Arrow Connector 198">
                <a:extLst>
                  <a:ext uri="{FF2B5EF4-FFF2-40B4-BE49-F238E27FC236}">
                    <a16:creationId xmlns:a16="http://schemas.microsoft.com/office/drawing/2014/main" id="{590BD3CE-40D2-E5F9-697D-A4AFB1B8A1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03252" y="1385973"/>
                <a:ext cx="457200" cy="0"/>
              </a:xfrm>
              <a:prstGeom prst="straightConnector1">
                <a:avLst/>
              </a:prstGeom>
              <a:ln>
                <a:headEnd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200" name="Group 199">
                <a:extLst>
                  <a:ext uri="{FF2B5EF4-FFF2-40B4-BE49-F238E27FC236}">
                    <a16:creationId xmlns:a16="http://schemas.microsoft.com/office/drawing/2014/main" id="{E4DA2F04-C94A-CB63-63E7-E20BCE60FCDD}"/>
                  </a:ext>
                </a:extLst>
              </p:cNvPr>
              <p:cNvGrpSpPr/>
              <p:nvPr/>
            </p:nvGrpSpPr>
            <p:grpSpPr>
              <a:xfrm>
                <a:off x="8104974" y="1041498"/>
                <a:ext cx="408514" cy="220744"/>
                <a:chOff x="7998759" y="1041498"/>
                <a:chExt cx="722107" cy="220744"/>
              </a:xfrm>
            </p:grpSpPr>
            <p:sp>
              <p:nvSpPr>
                <p:cNvPr id="201" name="Freeform: Shape 949">
                  <a:extLst>
                    <a:ext uri="{FF2B5EF4-FFF2-40B4-BE49-F238E27FC236}">
                      <a16:creationId xmlns:a16="http://schemas.microsoft.com/office/drawing/2014/main" id="{52B20607-3D63-3FE9-7119-6576874228E1}"/>
                    </a:ext>
                  </a:extLst>
                </p:cNvPr>
                <p:cNvSpPr/>
                <p:nvPr/>
              </p:nvSpPr>
              <p:spPr>
                <a:xfrm>
                  <a:off x="7998759" y="1041498"/>
                  <a:ext cx="589054" cy="220744"/>
                </a:xfrm>
                <a:custGeom>
                  <a:avLst/>
                  <a:gdLst>
                    <a:gd name="connsiteX0" fmla="*/ 0 w 589054"/>
                    <a:gd name="connsiteY0" fmla="*/ 215802 h 220744"/>
                    <a:gd name="connsiteX1" fmla="*/ 11206 w 589054"/>
                    <a:gd name="connsiteY1" fmla="*/ 206837 h 220744"/>
                    <a:gd name="connsiteX2" fmla="*/ 38100 w 589054"/>
                    <a:gd name="connsiteY2" fmla="*/ 213561 h 220744"/>
                    <a:gd name="connsiteX3" fmla="*/ 44823 w 589054"/>
                    <a:gd name="connsiteY3" fmla="*/ 218043 h 220744"/>
                    <a:gd name="connsiteX4" fmla="*/ 58270 w 589054"/>
                    <a:gd name="connsiteY4" fmla="*/ 213561 h 220744"/>
                    <a:gd name="connsiteX5" fmla="*/ 69476 w 589054"/>
                    <a:gd name="connsiteY5" fmla="*/ 204596 h 220744"/>
                    <a:gd name="connsiteX6" fmla="*/ 91888 w 589054"/>
                    <a:gd name="connsiteY6" fmla="*/ 206837 h 220744"/>
                    <a:gd name="connsiteX7" fmla="*/ 100853 w 589054"/>
                    <a:gd name="connsiteY7" fmla="*/ 193390 h 220744"/>
                    <a:gd name="connsiteX8" fmla="*/ 105335 w 589054"/>
                    <a:gd name="connsiteY8" fmla="*/ 186667 h 220744"/>
                    <a:gd name="connsiteX9" fmla="*/ 112059 w 589054"/>
                    <a:gd name="connsiteY9" fmla="*/ 94778 h 220744"/>
                    <a:gd name="connsiteX10" fmla="*/ 116541 w 589054"/>
                    <a:gd name="connsiteY10" fmla="*/ 45473 h 220744"/>
                    <a:gd name="connsiteX11" fmla="*/ 123265 w 589054"/>
                    <a:gd name="connsiteY11" fmla="*/ 18578 h 220744"/>
                    <a:gd name="connsiteX12" fmla="*/ 129988 w 589054"/>
                    <a:gd name="connsiteY12" fmla="*/ 5131 h 220744"/>
                    <a:gd name="connsiteX13" fmla="*/ 136712 w 589054"/>
                    <a:gd name="connsiteY13" fmla="*/ 649 h 220744"/>
                    <a:gd name="connsiteX14" fmla="*/ 152400 w 589054"/>
                    <a:gd name="connsiteY14" fmla="*/ 2890 h 220744"/>
                    <a:gd name="connsiteX15" fmla="*/ 161365 w 589054"/>
                    <a:gd name="connsiteY15" fmla="*/ 11855 h 220744"/>
                    <a:gd name="connsiteX16" fmla="*/ 168088 w 589054"/>
                    <a:gd name="connsiteY16" fmla="*/ 16337 h 220744"/>
                    <a:gd name="connsiteX17" fmla="*/ 183776 w 589054"/>
                    <a:gd name="connsiteY17" fmla="*/ 14096 h 220744"/>
                    <a:gd name="connsiteX18" fmla="*/ 190500 w 589054"/>
                    <a:gd name="connsiteY18" fmla="*/ 11855 h 220744"/>
                    <a:gd name="connsiteX19" fmla="*/ 194982 w 589054"/>
                    <a:gd name="connsiteY19" fmla="*/ 5131 h 220744"/>
                    <a:gd name="connsiteX20" fmla="*/ 199465 w 589054"/>
                    <a:gd name="connsiteY20" fmla="*/ 649 h 220744"/>
                    <a:gd name="connsiteX21" fmla="*/ 224117 w 589054"/>
                    <a:gd name="connsiteY21" fmla="*/ 2890 h 220744"/>
                    <a:gd name="connsiteX22" fmla="*/ 228600 w 589054"/>
                    <a:gd name="connsiteY22" fmla="*/ 7373 h 220744"/>
                    <a:gd name="connsiteX23" fmla="*/ 235323 w 589054"/>
                    <a:gd name="connsiteY23" fmla="*/ 9614 h 220744"/>
                    <a:gd name="connsiteX24" fmla="*/ 237565 w 589054"/>
                    <a:gd name="connsiteY24" fmla="*/ 29784 h 220744"/>
                    <a:gd name="connsiteX25" fmla="*/ 239806 w 589054"/>
                    <a:gd name="connsiteY25" fmla="*/ 36508 h 220744"/>
                    <a:gd name="connsiteX26" fmla="*/ 244288 w 589054"/>
                    <a:gd name="connsiteY26" fmla="*/ 56678 h 220744"/>
                    <a:gd name="connsiteX27" fmla="*/ 248770 w 589054"/>
                    <a:gd name="connsiteY27" fmla="*/ 70126 h 220744"/>
                    <a:gd name="connsiteX28" fmla="*/ 253253 w 589054"/>
                    <a:gd name="connsiteY28" fmla="*/ 83573 h 220744"/>
                    <a:gd name="connsiteX29" fmla="*/ 255494 w 589054"/>
                    <a:gd name="connsiteY29" fmla="*/ 90296 h 220744"/>
                    <a:gd name="connsiteX30" fmla="*/ 257735 w 589054"/>
                    <a:gd name="connsiteY30" fmla="*/ 99261 h 220744"/>
                    <a:gd name="connsiteX31" fmla="*/ 262217 w 589054"/>
                    <a:gd name="connsiteY31" fmla="*/ 112708 h 220744"/>
                    <a:gd name="connsiteX32" fmla="*/ 268941 w 589054"/>
                    <a:gd name="connsiteY32" fmla="*/ 132878 h 220744"/>
                    <a:gd name="connsiteX33" fmla="*/ 271182 w 589054"/>
                    <a:gd name="connsiteY33" fmla="*/ 139602 h 220744"/>
                    <a:gd name="connsiteX34" fmla="*/ 273423 w 589054"/>
                    <a:gd name="connsiteY34" fmla="*/ 146326 h 220744"/>
                    <a:gd name="connsiteX35" fmla="*/ 275665 w 589054"/>
                    <a:gd name="connsiteY35" fmla="*/ 215802 h 220744"/>
                    <a:gd name="connsiteX36" fmla="*/ 282388 w 589054"/>
                    <a:gd name="connsiteY36" fmla="*/ 220284 h 220744"/>
                    <a:gd name="connsiteX37" fmla="*/ 293594 w 589054"/>
                    <a:gd name="connsiteY37" fmla="*/ 218043 h 220744"/>
                    <a:gd name="connsiteX38" fmla="*/ 300317 w 589054"/>
                    <a:gd name="connsiteY38" fmla="*/ 213561 h 220744"/>
                    <a:gd name="connsiteX39" fmla="*/ 304800 w 589054"/>
                    <a:gd name="connsiteY39" fmla="*/ 209078 h 220744"/>
                    <a:gd name="connsiteX40" fmla="*/ 333935 w 589054"/>
                    <a:gd name="connsiteY40" fmla="*/ 211320 h 220744"/>
                    <a:gd name="connsiteX41" fmla="*/ 336176 w 589054"/>
                    <a:gd name="connsiteY41" fmla="*/ 220284 h 220744"/>
                    <a:gd name="connsiteX42" fmla="*/ 345141 w 589054"/>
                    <a:gd name="connsiteY42" fmla="*/ 218043 h 220744"/>
                    <a:gd name="connsiteX43" fmla="*/ 358588 w 589054"/>
                    <a:gd name="connsiteY43" fmla="*/ 213561 h 220744"/>
                    <a:gd name="connsiteX44" fmla="*/ 365312 w 589054"/>
                    <a:gd name="connsiteY44" fmla="*/ 211320 h 220744"/>
                    <a:gd name="connsiteX45" fmla="*/ 372035 w 589054"/>
                    <a:gd name="connsiteY45" fmla="*/ 209078 h 220744"/>
                    <a:gd name="connsiteX46" fmla="*/ 414617 w 589054"/>
                    <a:gd name="connsiteY46" fmla="*/ 209078 h 220744"/>
                    <a:gd name="connsiteX47" fmla="*/ 416859 w 589054"/>
                    <a:gd name="connsiteY47" fmla="*/ 202355 h 220744"/>
                    <a:gd name="connsiteX48" fmla="*/ 419100 w 589054"/>
                    <a:gd name="connsiteY48" fmla="*/ 193390 h 220744"/>
                    <a:gd name="connsiteX49" fmla="*/ 421341 w 589054"/>
                    <a:gd name="connsiteY49" fmla="*/ 153049 h 220744"/>
                    <a:gd name="connsiteX50" fmla="*/ 425823 w 589054"/>
                    <a:gd name="connsiteY50" fmla="*/ 135120 h 220744"/>
                    <a:gd name="connsiteX51" fmla="*/ 432547 w 589054"/>
                    <a:gd name="connsiteY51" fmla="*/ 101502 h 220744"/>
                    <a:gd name="connsiteX52" fmla="*/ 434788 w 589054"/>
                    <a:gd name="connsiteY52" fmla="*/ 76849 h 220744"/>
                    <a:gd name="connsiteX53" fmla="*/ 437029 w 589054"/>
                    <a:gd name="connsiteY53" fmla="*/ 70126 h 220744"/>
                    <a:gd name="connsiteX54" fmla="*/ 439270 w 589054"/>
                    <a:gd name="connsiteY54" fmla="*/ 40990 h 220744"/>
                    <a:gd name="connsiteX55" fmla="*/ 443753 w 589054"/>
                    <a:gd name="connsiteY55" fmla="*/ 14096 h 220744"/>
                    <a:gd name="connsiteX56" fmla="*/ 445994 w 589054"/>
                    <a:gd name="connsiteY56" fmla="*/ 5131 h 220744"/>
                    <a:gd name="connsiteX57" fmla="*/ 452717 w 589054"/>
                    <a:gd name="connsiteY57" fmla="*/ 2890 h 220744"/>
                    <a:gd name="connsiteX58" fmla="*/ 461682 w 589054"/>
                    <a:gd name="connsiteY58" fmla="*/ 5131 h 220744"/>
                    <a:gd name="connsiteX59" fmla="*/ 466165 w 589054"/>
                    <a:gd name="connsiteY59" fmla="*/ 9614 h 220744"/>
                    <a:gd name="connsiteX60" fmla="*/ 472888 w 589054"/>
                    <a:gd name="connsiteY60" fmla="*/ 14096 h 220744"/>
                    <a:gd name="connsiteX61" fmla="*/ 486335 w 589054"/>
                    <a:gd name="connsiteY61" fmla="*/ 11855 h 220744"/>
                    <a:gd name="connsiteX62" fmla="*/ 493059 w 589054"/>
                    <a:gd name="connsiteY62" fmla="*/ 7373 h 220744"/>
                    <a:gd name="connsiteX63" fmla="*/ 499782 w 589054"/>
                    <a:gd name="connsiteY63" fmla="*/ 5131 h 220744"/>
                    <a:gd name="connsiteX64" fmla="*/ 504265 w 589054"/>
                    <a:gd name="connsiteY64" fmla="*/ 649 h 220744"/>
                    <a:gd name="connsiteX65" fmla="*/ 526676 w 589054"/>
                    <a:gd name="connsiteY65" fmla="*/ 7373 h 220744"/>
                    <a:gd name="connsiteX66" fmla="*/ 528917 w 589054"/>
                    <a:gd name="connsiteY66" fmla="*/ 14096 h 220744"/>
                    <a:gd name="connsiteX67" fmla="*/ 549088 w 589054"/>
                    <a:gd name="connsiteY67" fmla="*/ 11855 h 220744"/>
                    <a:gd name="connsiteX68" fmla="*/ 555812 w 589054"/>
                    <a:gd name="connsiteY68" fmla="*/ 14096 h 220744"/>
                    <a:gd name="connsiteX69" fmla="*/ 567017 w 589054"/>
                    <a:gd name="connsiteY69" fmla="*/ 34267 h 220744"/>
                    <a:gd name="connsiteX70" fmla="*/ 569259 w 589054"/>
                    <a:gd name="connsiteY70" fmla="*/ 43231 h 220744"/>
                    <a:gd name="connsiteX71" fmla="*/ 571500 w 589054"/>
                    <a:gd name="connsiteY71" fmla="*/ 70126 h 220744"/>
                    <a:gd name="connsiteX72" fmla="*/ 573741 w 589054"/>
                    <a:gd name="connsiteY72" fmla="*/ 126155 h 220744"/>
                    <a:gd name="connsiteX73" fmla="*/ 578223 w 589054"/>
                    <a:gd name="connsiteY73" fmla="*/ 139602 h 220744"/>
                    <a:gd name="connsiteX74" fmla="*/ 584947 w 589054"/>
                    <a:gd name="connsiteY74" fmla="*/ 153049 h 220744"/>
                    <a:gd name="connsiteX75" fmla="*/ 587188 w 589054"/>
                    <a:gd name="connsiteY75" fmla="*/ 211320 h 2207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</a:cxnLst>
                  <a:rect l="l" t="t" r="r" b="b"/>
                  <a:pathLst>
                    <a:path w="589054" h="220744">
                      <a:moveTo>
                        <a:pt x="0" y="215802"/>
                      </a:moveTo>
                      <a:cubicBezTo>
                        <a:pt x="3735" y="212814"/>
                        <a:pt x="6515" y="207775"/>
                        <a:pt x="11206" y="206837"/>
                      </a:cubicBezTo>
                      <a:cubicBezTo>
                        <a:pt x="35322" y="202013"/>
                        <a:pt x="28420" y="205817"/>
                        <a:pt x="38100" y="213561"/>
                      </a:cubicBezTo>
                      <a:cubicBezTo>
                        <a:pt x="40203" y="215244"/>
                        <a:pt x="42582" y="216549"/>
                        <a:pt x="44823" y="218043"/>
                      </a:cubicBezTo>
                      <a:cubicBezTo>
                        <a:pt x="49305" y="216549"/>
                        <a:pt x="54929" y="216902"/>
                        <a:pt x="58270" y="213561"/>
                      </a:cubicBezTo>
                      <a:cubicBezTo>
                        <a:pt x="64657" y="207174"/>
                        <a:pt x="60995" y="210250"/>
                        <a:pt x="69476" y="204596"/>
                      </a:cubicBezTo>
                      <a:cubicBezTo>
                        <a:pt x="76947" y="205343"/>
                        <a:pt x="84467" y="207979"/>
                        <a:pt x="91888" y="206837"/>
                      </a:cubicBezTo>
                      <a:cubicBezTo>
                        <a:pt x="98793" y="205775"/>
                        <a:pt x="98720" y="197656"/>
                        <a:pt x="100853" y="193390"/>
                      </a:cubicBezTo>
                      <a:cubicBezTo>
                        <a:pt x="102057" y="190981"/>
                        <a:pt x="103841" y="188908"/>
                        <a:pt x="105335" y="186667"/>
                      </a:cubicBezTo>
                      <a:cubicBezTo>
                        <a:pt x="118231" y="147975"/>
                        <a:pt x="108890" y="180318"/>
                        <a:pt x="112059" y="94778"/>
                      </a:cubicBezTo>
                      <a:cubicBezTo>
                        <a:pt x="113636" y="52201"/>
                        <a:pt x="109936" y="65287"/>
                        <a:pt x="116541" y="45473"/>
                      </a:cubicBezTo>
                      <a:cubicBezTo>
                        <a:pt x="119559" y="27364"/>
                        <a:pt x="117345" y="36338"/>
                        <a:pt x="123265" y="18578"/>
                      </a:cubicBezTo>
                      <a:cubicBezTo>
                        <a:pt x="125087" y="13111"/>
                        <a:pt x="125644" y="9475"/>
                        <a:pt x="129988" y="5131"/>
                      </a:cubicBezTo>
                      <a:cubicBezTo>
                        <a:pt x="131893" y="3226"/>
                        <a:pt x="134471" y="2143"/>
                        <a:pt x="136712" y="649"/>
                      </a:cubicBezTo>
                      <a:cubicBezTo>
                        <a:pt x="141941" y="1396"/>
                        <a:pt x="147591" y="704"/>
                        <a:pt x="152400" y="2890"/>
                      </a:cubicBezTo>
                      <a:cubicBezTo>
                        <a:pt x="156247" y="4639"/>
                        <a:pt x="157849" y="9511"/>
                        <a:pt x="161365" y="11855"/>
                      </a:cubicBezTo>
                      <a:lnTo>
                        <a:pt x="168088" y="16337"/>
                      </a:lnTo>
                      <a:cubicBezTo>
                        <a:pt x="173317" y="15590"/>
                        <a:pt x="178596" y="15132"/>
                        <a:pt x="183776" y="14096"/>
                      </a:cubicBezTo>
                      <a:cubicBezTo>
                        <a:pt x="186093" y="13633"/>
                        <a:pt x="188655" y="13331"/>
                        <a:pt x="190500" y="11855"/>
                      </a:cubicBezTo>
                      <a:cubicBezTo>
                        <a:pt x="192603" y="10172"/>
                        <a:pt x="193299" y="7234"/>
                        <a:pt x="194982" y="5131"/>
                      </a:cubicBezTo>
                      <a:cubicBezTo>
                        <a:pt x="196302" y="3481"/>
                        <a:pt x="197971" y="2143"/>
                        <a:pt x="199465" y="649"/>
                      </a:cubicBezTo>
                      <a:cubicBezTo>
                        <a:pt x="207682" y="1396"/>
                        <a:pt x="216077" y="1034"/>
                        <a:pt x="224117" y="2890"/>
                      </a:cubicBezTo>
                      <a:cubicBezTo>
                        <a:pt x="226176" y="3365"/>
                        <a:pt x="226788" y="6286"/>
                        <a:pt x="228600" y="7373"/>
                      </a:cubicBezTo>
                      <a:cubicBezTo>
                        <a:pt x="230626" y="8588"/>
                        <a:pt x="233082" y="8867"/>
                        <a:pt x="235323" y="9614"/>
                      </a:cubicBezTo>
                      <a:cubicBezTo>
                        <a:pt x="236070" y="16337"/>
                        <a:pt x="236453" y="23111"/>
                        <a:pt x="237565" y="29784"/>
                      </a:cubicBezTo>
                      <a:cubicBezTo>
                        <a:pt x="237953" y="32114"/>
                        <a:pt x="239233" y="34216"/>
                        <a:pt x="239806" y="36508"/>
                      </a:cubicBezTo>
                      <a:cubicBezTo>
                        <a:pt x="243006" y="49309"/>
                        <a:pt x="240836" y="45171"/>
                        <a:pt x="244288" y="56678"/>
                      </a:cubicBezTo>
                      <a:cubicBezTo>
                        <a:pt x="245646" y="61204"/>
                        <a:pt x="247276" y="65643"/>
                        <a:pt x="248770" y="70126"/>
                      </a:cubicBezTo>
                      <a:lnTo>
                        <a:pt x="253253" y="83573"/>
                      </a:lnTo>
                      <a:cubicBezTo>
                        <a:pt x="254000" y="85814"/>
                        <a:pt x="254921" y="88004"/>
                        <a:pt x="255494" y="90296"/>
                      </a:cubicBezTo>
                      <a:cubicBezTo>
                        <a:pt x="256241" y="93284"/>
                        <a:pt x="256850" y="96311"/>
                        <a:pt x="257735" y="99261"/>
                      </a:cubicBezTo>
                      <a:cubicBezTo>
                        <a:pt x="259093" y="103787"/>
                        <a:pt x="260723" y="108226"/>
                        <a:pt x="262217" y="112708"/>
                      </a:cubicBezTo>
                      <a:lnTo>
                        <a:pt x="268941" y="132878"/>
                      </a:lnTo>
                      <a:lnTo>
                        <a:pt x="271182" y="139602"/>
                      </a:lnTo>
                      <a:lnTo>
                        <a:pt x="273423" y="146326"/>
                      </a:lnTo>
                      <a:cubicBezTo>
                        <a:pt x="274170" y="169485"/>
                        <a:pt x="272877" y="192800"/>
                        <a:pt x="275665" y="215802"/>
                      </a:cubicBezTo>
                      <a:cubicBezTo>
                        <a:pt x="275989" y="218476"/>
                        <a:pt x="279715" y="219950"/>
                        <a:pt x="282388" y="220284"/>
                      </a:cubicBezTo>
                      <a:cubicBezTo>
                        <a:pt x="286168" y="220756"/>
                        <a:pt x="289859" y="218790"/>
                        <a:pt x="293594" y="218043"/>
                      </a:cubicBezTo>
                      <a:cubicBezTo>
                        <a:pt x="295835" y="216549"/>
                        <a:pt x="298214" y="215244"/>
                        <a:pt x="300317" y="213561"/>
                      </a:cubicBezTo>
                      <a:cubicBezTo>
                        <a:pt x="301967" y="212241"/>
                        <a:pt x="302691" y="209219"/>
                        <a:pt x="304800" y="209078"/>
                      </a:cubicBezTo>
                      <a:cubicBezTo>
                        <a:pt x="314519" y="208430"/>
                        <a:pt x="324223" y="210573"/>
                        <a:pt x="333935" y="211320"/>
                      </a:cubicBezTo>
                      <a:cubicBezTo>
                        <a:pt x="334682" y="214308"/>
                        <a:pt x="333535" y="218699"/>
                        <a:pt x="336176" y="220284"/>
                      </a:cubicBezTo>
                      <a:cubicBezTo>
                        <a:pt x="338817" y="221869"/>
                        <a:pt x="342191" y="218928"/>
                        <a:pt x="345141" y="218043"/>
                      </a:cubicBezTo>
                      <a:cubicBezTo>
                        <a:pt x="349667" y="216685"/>
                        <a:pt x="354106" y="215055"/>
                        <a:pt x="358588" y="213561"/>
                      </a:cubicBezTo>
                      <a:lnTo>
                        <a:pt x="365312" y="211320"/>
                      </a:lnTo>
                      <a:lnTo>
                        <a:pt x="372035" y="209078"/>
                      </a:lnTo>
                      <a:cubicBezTo>
                        <a:pt x="388178" y="212308"/>
                        <a:pt x="394154" y="214535"/>
                        <a:pt x="414617" y="209078"/>
                      </a:cubicBezTo>
                      <a:cubicBezTo>
                        <a:pt x="416900" y="208469"/>
                        <a:pt x="416210" y="204626"/>
                        <a:pt x="416859" y="202355"/>
                      </a:cubicBezTo>
                      <a:cubicBezTo>
                        <a:pt x="417705" y="199393"/>
                        <a:pt x="418353" y="196378"/>
                        <a:pt x="419100" y="193390"/>
                      </a:cubicBezTo>
                      <a:cubicBezTo>
                        <a:pt x="419847" y="179943"/>
                        <a:pt x="420174" y="166466"/>
                        <a:pt x="421341" y="153049"/>
                      </a:cubicBezTo>
                      <a:cubicBezTo>
                        <a:pt x="423050" y="133391"/>
                        <a:pt x="422994" y="149262"/>
                        <a:pt x="425823" y="135120"/>
                      </a:cubicBezTo>
                      <a:cubicBezTo>
                        <a:pt x="433130" y="98587"/>
                        <a:pt x="426799" y="118748"/>
                        <a:pt x="432547" y="101502"/>
                      </a:cubicBezTo>
                      <a:cubicBezTo>
                        <a:pt x="433294" y="93284"/>
                        <a:pt x="433621" y="85018"/>
                        <a:pt x="434788" y="76849"/>
                      </a:cubicBezTo>
                      <a:cubicBezTo>
                        <a:pt x="435122" y="74511"/>
                        <a:pt x="436736" y="72470"/>
                        <a:pt x="437029" y="70126"/>
                      </a:cubicBezTo>
                      <a:cubicBezTo>
                        <a:pt x="438237" y="60461"/>
                        <a:pt x="438388" y="50691"/>
                        <a:pt x="439270" y="40990"/>
                      </a:cubicBezTo>
                      <a:cubicBezTo>
                        <a:pt x="441941" y="11613"/>
                        <a:pt x="439314" y="29633"/>
                        <a:pt x="443753" y="14096"/>
                      </a:cubicBezTo>
                      <a:cubicBezTo>
                        <a:pt x="444599" y="11134"/>
                        <a:pt x="444070" y="7536"/>
                        <a:pt x="445994" y="5131"/>
                      </a:cubicBezTo>
                      <a:cubicBezTo>
                        <a:pt x="447470" y="3286"/>
                        <a:pt x="450476" y="3637"/>
                        <a:pt x="452717" y="2890"/>
                      </a:cubicBezTo>
                      <a:cubicBezTo>
                        <a:pt x="455705" y="3637"/>
                        <a:pt x="458927" y="3753"/>
                        <a:pt x="461682" y="5131"/>
                      </a:cubicBezTo>
                      <a:cubicBezTo>
                        <a:pt x="463572" y="6076"/>
                        <a:pt x="464515" y="8294"/>
                        <a:pt x="466165" y="9614"/>
                      </a:cubicBezTo>
                      <a:cubicBezTo>
                        <a:pt x="468268" y="11297"/>
                        <a:pt x="470647" y="12602"/>
                        <a:pt x="472888" y="14096"/>
                      </a:cubicBezTo>
                      <a:cubicBezTo>
                        <a:pt x="477370" y="13349"/>
                        <a:pt x="482024" y="13292"/>
                        <a:pt x="486335" y="11855"/>
                      </a:cubicBezTo>
                      <a:cubicBezTo>
                        <a:pt x="488890" y="11003"/>
                        <a:pt x="490650" y="8578"/>
                        <a:pt x="493059" y="7373"/>
                      </a:cubicBezTo>
                      <a:cubicBezTo>
                        <a:pt x="495172" y="6316"/>
                        <a:pt x="497541" y="5878"/>
                        <a:pt x="499782" y="5131"/>
                      </a:cubicBezTo>
                      <a:cubicBezTo>
                        <a:pt x="501276" y="3637"/>
                        <a:pt x="502162" y="859"/>
                        <a:pt x="504265" y="649"/>
                      </a:cubicBezTo>
                      <a:cubicBezTo>
                        <a:pt x="520196" y="-944"/>
                        <a:pt x="519372" y="68"/>
                        <a:pt x="526676" y="7373"/>
                      </a:cubicBezTo>
                      <a:cubicBezTo>
                        <a:pt x="527423" y="9614"/>
                        <a:pt x="526601" y="13633"/>
                        <a:pt x="528917" y="14096"/>
                      </a:cubicBezTo>
                      <a:cubicBezTo>
                        <a:pt x="535551" y="15423"/>
                        <a:pt x="542323" y="11855"/>
                        <a:pt x="549088" y="11855"/>
                      </a:cubicBezTo>
                      <a:cubicBezTo>
                        <a:pt x="551451" y="11855"/>
                        <a:pt x="553571" y="13349"/>
                        <a:pt x="555812" y="14096"/>
                      </a:cubicBezTo>
                      <a:cubicBezTo>
                        <a:pt x="563842" y="26142"/>
                        <a:pt x="564057" y="23909"/>
                        <a:pt x="567017" y="34267"/>
                      </a:cubicBezTo>
                      <a:cubicBezTo>
                        <a:pt x="567863" y="37228"/>
                        <a:pt x="568512" y="40243"/>
                        <a:pt x="569259" y="43231"/>
                      </a:cubicBezTo>
                      <a:cubicBezTo>
                        <a:pt x="570006" y="52196"/>
                        <a:pt x="571014" y="61143"/>
                        <a:pt x="571500" y="70126"/>
                      </a:cubicBezTo>
                      <a:cubicBezTo>
                        <a:pt x="572509" y="88790"/>
                        <a:pt x="571941" y="107551"/>
                        <a:pt x="573741" y="126155"/>
                      </a:cubicBezTo>
                      <a:cubicBezTo>
                        <a:pt x="574196" y="130858"/>
                        <a:pt x="576729" y="135120"/>
                        <a:pt x="578223" y="139602"/>
                      </a:cubicBezTo>
                      <a:cubicBezTo>
                        <a:pt x="581315" y="148879"/>
                        <a:pt x="579156" y="144363"/>
                        <a:pt x="584947" y="153049"/>
                      </a:cubicBezTo>
                      <a:cubicBezTo>
                        <a:pt x="592621" y="176074"/>
                        <a:pt x="587188" y="157410"/>
                        <a:pt x="587188" y="211320"/>
                      </a:cubicBezTo>
                    </a:path>
                  </a:pathLst>
                </a:custGeom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/>
                </a:p>
              </p:txBody>
            </p:sp>
            <p:sp>
              <p:nvSpPr>
                <p:cNvPr id="202" name="Freeform: Shape 950">
                  <a:extLst>
                    <a:ext uri="{FF2B5EF4-FFF2-40B4-BE49-F238E27FC236}">
                      <a16:creationId xmlns:a16="http://schemas.microsoft.com/office/drawing/2014/main" id="{A33426A1-6CF2-CAE7-55C1-D83EA860EE86}"/>
                    </a:ext>
                  </a:extLst>
                </p:cNvPr>
                <p:cNvSpPr/>
                <p:nvPr/>
              </p:nvSpPr>
              <p:spPr>
                <a:xfrm>
                  <a:off x="8583706" y="1237732"/>
                  <a:ext cx="137160" cy="15086"/>
                </a:xfrm>
                <a:custGeom>
                  <a:avLst/>
                  <a:gdLst>
                    <a:gd name="connsiteX0" fmla="*/ 0 w 80682"/>
                    <a:gd name="connsiteY0" fmla="*/ 10603 h 15086"/>
                    <a:gd name="connsiteX1" fmla="*/ 11206 w 80682"/>
                    <a:gd name="connsiteY1" fmla="*/ 12844 h 15086"/>
                    <a:gd name="connsiteX2" fmla="*/ 17929 w 80682"/>
                    <a:gd name="connsiteY2" fmla="*/ 15086 h 15086"/>
                    <a:gd name="connsiteX3" fmla="*/ 31376 w 80682"/>
                    <a:gd name="connsiteY3" fmla="*/ 12844 h 15086"/>
                    <a:gd name="connsiteX4" fmla="*/ 35859 w 80682"/>
                    <a:gd name="connsiteY4" fmla="*/ 8362 h 15086"/>
                    <a:gd name="connsiteX5" fmla="*/ 58270 w 80682"/>
                    <a:gd name="connsiteY5" fmla="*/ 3880 h 15086"/>
                    <a:gd name="connsiteX6" fmla="*/ 67235 w 80682"/>
                    <a:gd name="connsiteY6" fmla="*/ 6121 h 15086"/>
                    <a:gd name="connsiteX7" fmla="*/ 73959 w 80682"/>
                    <a:gd name="connsiteY7" fmla="*/ 8362 h 15086"/>
                    <a:gd name="connsiteX8" fmla="*/ 80682 w 80682"/>
                    <a:gd name="connsiteY8" fmla="*/ 8362 h 15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682" h="15086">
                      <a:moveTo>
                        <a:pt x="0" y="10603"/>
                      </a:moveTo>
                      <a:cubicBezTo>
                        <a:pt x="3735" y="11350"/>
                        <a:pt x="7510" y="11920"/>
                        <a:pt x="11206" y="12844"/>
                      </a:cubicBezTo>
                      <a:cubicBezTo>
                        <a:pt x="13498" y="13417"/>
                        <a:pt x="15567" y="15086"/>
                        <a:pt x="17929" y="15086"/>
                      </a:cubicBezTo>
                      <a:cubicBezTo>
                        <a:pt x="22473" y="15086"/>
                        <a:pt x="26894" y="13591"/>
                        <a:pt x="31376" y="12844"/>
                      </a:cubicBezTo>
                      <a:cubicBezTo>
                        <a:pt x="32870" y="11350"/>
                        <a:pt x="34772" y="10174"/>
                        <a:pt x="35859" y="8362"/>
                      </a:cubicBezTo>
                      <a:cubicBezTo>
                        <a:pt x="43525" y="-4413"/>
                        <a:pt x="26341" y="333"/>
                        <a:pt x="58270" y="3880"/>
                      </a:cubicBezTo>
                      <a:cubicBezTo>
                        <a:pt x="61258" y="4627"/>
                        <a:pt x="64273" y="5275"/>
                        <a:pt x="67235" y="6121"/>
                      </a:cubicBezTo>
                      <a:cubicBezTo>
                        <a:pt x="69507" y="6770"/>
                        <a:pt x="71629" y="7974"/>
                        <a:pt x="73959" y="8362"/>
                      </a:cubicBezTo>
                      <a:cubicBezTo>
                        <a:pt x="76170" y="8730"/>
                        <a:pt x="78441" y="8362"/>
                        <a:pt x="80682" y="8362"/>
                      </a:cubicBezTo>
                    </a:path>
                  </a:pathLst>
                </a:custGeom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/>
                </a:p>
              </p:txBody>
            </p:sp>
          </p:grp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6155C7B4-D320-EC76-F64E-88D0F82A9B76}"/>
                </a:ext>
              </a:extLst>
            </p:cNvPr>
            <p:cNvGrpSpPr/>
            <p:nvPr/>
          </p:nvGrpSpPr>
          <p:grpSpPr>
            <a:xfrm>
              <a:off x="7028115" y="2167804"/>
              <a:ext cx="460586" cy="458442"/>
              <a:chOff x="8103252" y="927531"/>
              <a:chExt cx="460586" cy="458442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3C9ADECC-9902-E4EB-7E19-2B24BE0EA274}"/>
                  </a:ext>
                </a:extLst>
              </p:cNvPr>
              <p:cNvSpPr/>
              <p:nvPr/>
            </p:nvSpPr>
            <p:spPr>
              <a:xfrm>
                <a:off x="8106638" y="927717"/>
                <a:ext cx="457200" cy="45718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/>
              </a:p>
            </p:txBody>
          </p:sp>
          <p:cxnSp>
            <p:nvCxnSpPr>
              <p:cNvPr id="192" name="Straight Arrow Connector 191">
                <a:extLst>
                  <a:ext uri="{FF2B5EF4-FFF2-40B4-BE49-F238E27FC236}">
                    <a16:creationId xmlns:a16="http://schemas.microsoft.com/office/drawing/2014/main" id="{CF508386-86F5-4D4B-0490-C67ACD9273FB}"/>
                  </a:ext>
                </a:extLst>
              </p:cNvPr>
              <p:cNvCxnSpPr/>
              <p:nvPr/>
            </p:nvCxnSpPr>
            <p:spPr>
              <a:xfrm flipV="1">
                <a:off x="8103253" y="927531"/>
                <a:ext cx="0" cy="457200"/>
              </a:xfrm>
              <a:prstGeom prst="straightConnector1">
                <a:avLst/>
              </a:prstGeom>
              <a:ln>
                <a:headEnd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3" name="Straight Arrow Connector 192">
                <a:extLst>
                  <a:ext uri="{FF2B5EF4-FFF2-40B4-BE49-F238E27FC236}">
                    <a16:creationId xmlns:a16="http://schemas.microsoft.com/office/drawing/2014/main" id="{DA9B591C-1AFA-2D96-6AC1-1549474D2F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03252" y="1385973"/>
                <a:ext cx="457200" cy="0"/>
              </a:xfrm>
              <a:prstGeom prst="straightConnector1">
                <a:avLst/>
              </a:prstGeom>
              <a:ln>
                <a:headEnd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94" name="Group 193">
                <a:extLst>
                  <a:ext uri="{FF2B5EF4-FFF2-40B4-BE49-F238E27FC236}">
                    <a16:creationId xmlns:a16="http://schemas.microsoft.com/office/drawing/2014/main" id="{C5BFBC55-1C00-268A-DD03-401CF389E0CF}"/>
                  </a:ext>
                </a:extLst>
              </p:cNvPr>
              <p:cNvGrpSpPr/>
              <p:nvPr/>
            </p:nvGrpSpPr>
            <p:grpSpPr>
              <a:xfrm>
                <a:off x="8104974" y="1041498"/>
                <a:ext cx="408514" cy="220744"/>
                <a:chOff x="7998759" y="1041498"/>
                <a:chExt cx="722107" cy="220744"/>
              </a:xfrm>
            </p:grpSpPr>
            <p:sp>
              <p:nvSpPr>
                <p:cNvPr id="195" name="Freeform: Shape 943">
                  <a:extLst>
                    <a:ext uri="{FF2B5EF4-FFF2-40B4-BE49-F238E27FC236}">
                      <a16:creationId xmlns:a16="http://schemas.microsoft.com/office/drawing/2014/main" id="{72081CB7-A151-F13E-D84C-1BFA47B7DE28}"/>
                    </a:ext>
                  </a:extLst>
                </p:cNvPr>
                <p:cNvSpPr/>
                <p:nvPr/>
              </p:nvSpPr>
              <p:spPr>
                <a:xfrm>
                  <a:off x="7998759" y="1041498"/>
                  <a:ext cx="589054" cy="220744"/>
                </a:xfrm>
                <a:custGeom>
                  <a:avLst/>
                  <a:gdLst>
                    <a:gd name="connsiteX0" fmla="*/ 0 w 589054"/>
                    <a:gd name="connsiteY0" fmla="*/ 215802 h 220744"/>
                    <a:gd name="connsiteX1" fmla="*/ 11206 w 589054"/>
                    <a:gd name="connsiteY1" fmla="*/ 206837 h 220744"/>
                    <a:gd name="connsiteX2" fmla="*/ 38100 w 589054"/>
                    <a:gd name="connsiteY2" fmla="*/ 213561 h 220744"/>
                    <a:gd name="connsiteX3" fmla="*/ 44823 w 589054"/>
                    <a:gd name="connsiteY3" fmla="*/ 218043 h 220744"/>
                    <a:gd name="connsiteX4" fmla="*/ 58270 w 589054"/>
                    <a:gd name="connsiteY4" fmla="*/ 213561 h 220744"/>
                    <a:gd name="connsiteX5" fmla="*/ 69476 w 589054"/>
                    <a:gd name="connsiteY5" fmla="*/ 204596 h 220744"/>
                    <a:gd name="connsiteX6" fmla="*/ 91888 w 589054"/>
                    <a:gd name="connsiteY6" fmla="*/ 206837 h 220744"/>
                    <a:gd name="connsiteX7" fmla="*/ 100853 w 589054"/>
                    <a:gd name="connsiteY7" fmla="*/ 193390 h 220744"/>
                    <a:gd name="connsiteX8" fmla="*/ 105335 w 589054"/>
                    <a:gd name="connsiteY8" fmla="*/ 186667 h 220744"/>
                    <a:gd name="connsiteX9" fmla="*/ 112059 w 589054"/>
                    <a:gd name="connsiteY9" fmla="*/ 94778 h 220744"/>
                    <a:gd name="connsiteX10" fmla="*/ 116541 w 589054"/>
                    <a:gd name="connsiteY10" fmla="*/ 45473 h 220744"/>
                    <a:gd name="connsiteX11" fmla="*/ 123265 w 589054"/>
                    <a:gd name="connsiteY11" fmla="*/ 18578 h 220744"/>
                    <a:gd name="connsiteX12" fmla="*/ 129988 w 589054"/>
                    <a:gd name="connsiteY12" fmla="*/ 5131 h 220744"/>
                    <a:gd name="connsiteX13" fmla="*/ 136712 w 589054"/>
                    <a:gd name="connsiteY13" fmla="*/ 649 h 220744"/>
                    <a:gd name="connsiteX14" fmla="*/ 152400 w 589054"/>
                    <a:gd name="connsiteY14" fmla="*/ 2890 h 220744"/>
                    <a:gd name="connsiteX15" fmla="*/ 161365 w 589054"/>
                    <a:gd name="connsiteY15" fmla="*/ 11855 h 220744"/>
                    <a:gd name="connsiteX16" fmla="*/ 168088 w 589054"/>
                    <a:gd name="connsiteY16" fmla="*/ 16337 h 220744"/>
                    <a:gd name="connsiteX17" fmla="*/ 183776 w 589054"/>
                    <a:gd name="connsiteY17" fmla="*/ 14096 h 220744"/>
                    <a:gd name="connsiteX18" fmla="*/ 190500 w 589054"/>
                    <a:gd name="connsiteY18" fmla="*/ 11855 h 220744"/>
                    <a:gd name="connsiteX19" fmla="*/ 194982 w 589054"/>
                    <a:gd name="connsiteY19" fmla="*/ 5131 h 220744"/>
                    <a:gd name="connsiteX20" fmla="*/ 199465 w 589054"/>
                    <a:gd name="connsiteY20" fmla="*/ 649 h 220744"/>
                    <a:gd name="connsiteX21" fmla="*/ 224117 w 589054"/>
                    <a:gd name="connsiteY21" fmla="*/ 2890 h 220744"/>
                    <a:gd name="connsiteX22" fmla="*/ 228600 w 589054"/>
                    <a:gd name="connsiteY22" fmla="*/ 7373 h 220744"/>
                    <a:gd name="connsiteX23" fmla="*/ 235323 w 589054"/>
                    <a:gd name="connsiteY23" fmla="*/ 9614 h 220744"/>
                    <a:gd name="connsiteX24" fmla="*/ 237565 w 589054"/>
                    <a:gd name="connsiteY24" fmla="*/ 29784 h 220744"/>
                    <a:gd name="connsiteX25" fmla="*/ 239806 w 589054"/>
                    <a:gd name="connsiteY25" fmla="*/ 36508 h 220744"/>
                    <a:gd name="connsiteX26" fmla="*/ 244288 w 589054"/>
                    <a:gd name="connsiteY26" fmla="*/ 56678 h 220744"/>
                    <a:gd name="connsiteX27" fmla="*/ 248770 w 589054"/>
                    <a:gd name="connsiteY27" fmla="*/ 70126 h 220744"/>
                    <a:gd name="connsiteX28" fmla="*/ 253253 w 589054"/>
                    <a:gd name="connsiteY28" fmla="*/ 83573 h 220744"/>
                    <a:gd name="connsiteX29" fmla="*/ 255494 w 589054"/>
                    <a:gd name="connsiteY29" fmla="*/ 90296 h 220744"/>
                    <a:gd name="connsiteX30" fmla="*/ 257735 w 589054"/>
                    <a:gd name="connsiteY30" fmla="*/ 99261 h 220744"/>
                    <a:gd name="connsiteX31" fmla="*/ 262217 w 589054"/>
                    <a:gd name="connsiteY31" fmla="*/ 112708 h 220744"/>
                    <a:gd name="connsiteX32" fmla="*/ 268941 w 589054"/>
                    <a:gd name="connsiteY32" fmla="*/ 132878 h 220744"/>
                    <a:gd name="connsiteX33" fmla="*/ 271182 w 589054"/>
                    <a:gd name="connsiteY33" fmla="*/ 139602 h 220744"/>
                    <a:gd name="connsiteX34" fmla="*/ 273423 w 589054"/>
                    <a:gd name="connsiteY34" fmla="*/ 146326 h 220744"/>
                    <a:gd name="connsiteX35" fmla="*/ 275665 w 589054"/>
                    <a:gd name="connsiteY35" fmla="*/ 215802 h 220744"/>
                    <a:gd name="connsiteX36" fmla="*/ 282388 w 589054"/>
                    <a:gd name="connsiteY36" fmla="*/ 220284 h 220744"/>
                    <a:gd name="connsiteX37" fmla="*/ 293594 w 589054"/>
                    <a:gd name="connsiteY37" fmla="*/ 218043 h 220744"/>
                    <a:gd name="connsiteX38" fmla="*/ 300317 w 589054"/>
                    <a:gd name="connsiteY38" fmla="*/ 213561 h 220744"/>
                    <a:gd name="connsiteX39" fmla="*/ 304800 w 589054"/>
                    <a:gd name="connsiteY39" fmla="*/ 209078 h 220744"/>
                    <a:gd name="connsiteX40" fmla="*/ 333935 w 589054"/>
                    <a:gd name="connsiteY40" fmla="*/ 211320 h 220744"/>
                    <a:gd name="connsiteX41" fmla="*/ 336176 w 589054"/>
                    <a:gd name="connsiteY41" fmla="*/ 220284 h 220744"/>
                    <a:gd name="connsiteX42" fmla="*/ 345141 w 589054"/>
                    <a:gd name="connsiteY42" fmla="*/ 218043 h 220744"/>
                    <a:gd name="connsiteX43" fmla="*/ 358588 w 589054"/>
                    <a:gd name="connsiteY43" fmla="*/ 213561 h 220744"/>
                    <a:gd name="connsiteX44" fmla="*/ 365312 w 589054"/>
                    <a:gd name="connsiteY44" fmla="*/ 211320 h 220744"/>
                    <a:gd name="connsiteX45" fmla="*/ 372035 w 589054"/>
                    <a:gd name="connsiteY45" fmla="*/ 209078 h 220744"/>
                    <a:gd name="connsiteX46" fmla="*/ 414617 w 589054"/>
                    <a:gd name="connsiteY46" fmla="*/ 209078 h 220744"/>
                    <a:gd name="connsiteX47" fmla="*/ 416859 w 589054"/>
                    <a:gd name="connsiteY47" fmla="*/ 202355 h 220744"/>
                    <a:gd name="connsiteX48" fmla="*/ 419100 w 589054"/>
                    <a:gd name="connsiteY48" fmla="*/ 193390 h 220744"/>
                    <a:gd name="connsiteX49" fmla="*/ 421341 w 589054"/>
                    <a:gd name="connsiteY49" fmla="*/ 153049 h 220744"/>
                    <a:gd name="connsiteX50" fmla="*/ 425823 w 589054"/>
                    <a:gd name="connsiteY50" fmla="*/ 135120 h 220744"/>
                    <a:gd name="connsiteX51" fmla="*/ 432547 w 589054"/>
                    <a:gd name="connsiteY51" fmla="*/ 101502 h 220744"/>
                    <a:gd name="connsiteX52" fmla="*/ 434788 w 589054"/>
                    <a:gd name="connsiteY52" fmla="*/ 76849 h 220744"/>
                    <a:gd name="connsiteX53" fmla="*/ 437029 w 589054"/>
                    <a:gd name="connsiteY53" fmla="*/ 70126 h 220744"/>
                    <a:gd name="connsiteX54" fmla="*/ 439270 w 589054"/>
                    <a:gd name="connsiteY54" fmla="*/ 40990 h 220744"/>
                    <a:gd name="connsiteX55" fmla="*/ 443753 w 589054"/>
                    <a:gd name="connsiteY55" fmla="*/ 14096 h 220744"/>
                    <a:gd name="connsiteX56" fmla="*/ 445994 w 589054"/>
                    <a:gd name="connsiteY56" fmla="*/ 5131 h 220744"/>
                    <a:gd name="connsiteX57" fmla="*/ 452717 w 589054"/>
                    <a:gd name="connsiteY57" fmla="*/ 2890 h 220744"/>
                    <a:gd name="connsiteX58" fmla="*/ 461682 w 589054"/>
                    <a:gd name="connsiteY58" fmla="*/ 5131 h 220744"/>
                    <a:gd name="connsiteX59" fmla="*/ 466165 w 589054"/>
                    <a:gd name="connsiteY59" fmla="*/ 9614 h 220744"/>
                    <a:gd name="connsiteX60" fmla="*/ 472888 w 589054"/>
                    <a:gd name="connsiteY60" fmla="*/ 14096 h 220744"/>
                    <a:gd name="connsiteX61" fmla="*/ 486335 w 589054"/>
                    <a:gd name="connsiteY61" fmla="*/ 11855 h 220744"/>
                    <a:gd name="connsiteX62" fmla="*/ 493059 w 589054"/>
                    <a:gd name="connsiteY62" fmla="*/ 7373 h 220744"/>
                    <a:gd name="connsiteX63" fmla="*/ 499782 w 589054"/>
                    <a:gd name="connsiteY63" fmla="*/ 5131 h 220744"/>
                    <a:gd name="connsiteX64" fmla="*/ 504265 w 589054"/>
                    <a:gd name="connsiteY64" fmla="*/ 649 h 220744"/>
                    <a:gd name="connsiteX65" fmla="*/ 526676 w 589054"/>
                    <a:gd name="connsiteY65" fmla="*/ 7373 h 220744"/>
                    <a:gd name="connsiteX66" fmla="*/ 528917 w 589054"/>
                    <a:gd name="connsiteY66" fmla="*/ 14096 h 220744"/>
                    <a:gd name="connsiteX67" fmla="*/ 549088 w 589054"/>
                    <a:gd name="connsiteY67" fmla="*/ 11855 h 220744"/>
                    <a:gd name="connsiteX68" fmla="*/ 555812 w 589054"/>
                    <a:gd name="connsiteY68" fmla="*/ 14096 h 220744"/>
                    <a:gd name="connsiteX69" fmla="*/ 567017 w 589054"/>
                    <a:gd name="connsiteY69" fmla="*/ 34267 h 220744"/>
                    <a:gd name="connsiteX70" fmla="*/ 569259 w 589054"/>
                    <a:gd name="connsiteY70" fmla="*/ 43231 h 220744"/>
                    <a:gd name="connsiteX71" fmla="*/ 571500 w 589054"/>
                    <a:gd name="connsiteY71" fmla="*/ 70126 h 220744"/>
                    <a:gd name="connsiteX72" fmla="*/ 573741 w 589054"/>
                    <a:gd name="connsiteY72" fmla="*/ 126155 h 220744"/>
                    <a:gd name="connsiteX73" fmla="*/ 578223 w 589054"/>
                    <a:gd name="connsiteY73" fmla="*/ 139602 h 220744"/>
                    <a:gd name="connsiteX74" fmla="*/ 584947 w 589054"/>
                    <a:gd name="connsiteY74" fmla="*/ 153049 h 220744"/>
                    <a:gd name="connsiteX75" fmla="*/ 587188 w 589054"/>
                    <a:gd name="connsiteY75" fmla="*/ 211320 h 2207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</a:cxnLst>
                  <a:rect l="l" t="t" r="r" b="b"/>
                  <a:pathLst>
                    <a:path w="589054" h="220744">
                      <a:moveTo>
                        <a:pt x="0" y="215802"/>
                      </a:moveTo>
                      <a:cubicBezTo>
                        <a:pt x="3735" y="212814"/>
                        <a:pt x="6515" y="207775"/>
                        <a:pt x="11206" y="206837"/>
                      </a:cubicBezTo>
                      <a:cubicBezTo>
                        <a:pt x="35322" y="202013"/>
                        <a:pt x="28420" y="205817"/>
                        <a:pt x="38100" y="213561"/>
                      </a:cubicBezTo>
                      <a:cubicBezTo>
                        <a:pt x="40203" y="215244"/>
                        <a:pt x="42582" y="216549"/>
                        <a:pt x="44823" y="218043"/>
                      </a:cubicBezTo>
                      <a:cubicBezTo>
                        <a:pt x="49305" y="216549"/>
                        <a:pt x="54929" y="216902"/>
                        <a:pt x="58270" y="213561"/>
                      </a:cubicBezTo>
                      <a:cubicBezTo>
                        <a:pt x="64657" y="207174"/>
                        <a:pt x="60995" y="210250"/>
                        <a:pt x="69476" y="204596"/>
                      </a:cubicBezTo>
                      <a:cubicBezTo>
                        <a:pt x="76947" y="205343"/>
                        <a:pt x="84467" y="207979"/>
                        <a:pt x="91888" y="206837"/>
                      </a:cubicBezTo>
                      <a:cubicBezTo>
                        <a:pt x="98793" y="205775"/>
                        <a:pt x="98720" y="197656"/>
                        <a:pt x="100853" y="193390"/>
                      </a:cubicBezTo>
                      <a:cubicBezTo>
                        <a:pt x="102057" y="190981"/>
                        <a:pt x="103841" y="188908"/>
                        <a:pt x="105335" y="186667"/>
                      </a:cubicBezTo>
                      <a:cubicBezTo>
                        <a:pt x="118231" y="147975"/>
                        <a:pt x="108890" y="180318"/>
                        <a:pt x="112059" y="94778"/>
                      </a:cubicBezTo>
                      <a:cubicBezTo>
                        <a:pt x="113636" y="52201"/>
                        <a:pt x="109936" y="65287"/>
                        <a:pt x="116541" y="45473"/>
                      </a:cubicBezTo>
                      <a:cubicBezTo>
                        <a:pt x="119559" y="27364"/>
                        <a:pt x="117345" y="36338"/>
                        <a:pt x="123265" y="18578"/>
                      </a:cubicBezTo>
                      <a:cubicBezTo>
                        <a:pt x="125087" y="13111"/>
                        <a:pt x="125644" y="9475"/>
                        <a:pt x="129988" y="5131"/>
                      </a:cubicBezTo>
                      <a:cubicBezTo>
                        <a:pt x="131893" y="3226"/>
                        <a:pt x="134471" y="2143"/>
                        <a:pt x="136712" y="649"/>
                      </a:cubicBezTo>
                      <a:cubicBezTo>
                        <a:pt x="141941" y="1396"/>
                        <a:pt x="147591" y="704"/>
                        <a:pt x="152400" y="2890"/>
                      </a:cubicBezTo>
                      <a:cubicBezTo>
                        <a:pt x="156247" y="4639"/>
                        <a:pt x="157849" y="9511"/>
                        <a:pt x="161365" y="11855"/>
                      </a:cubicBezTo>
                      <a:lnTo>
                        <a:pt x="168088" y="16337"/>
                      </a:lnTo>
                      <a:cubicBezTo>
                        <a:pt x="173317" y="15590"/>
                        <a:pt x="178596" y="15132"/>
                        <a:pt x="183776" y="14096"/>
                      </a:cubicBezTo>
                      <a:cubicBezTo>
                        <a:pt x="186093" y="13633"/>
                        <a:pt x="188655" y="13331"/>
                        <a:pt x="190500" y="11855"/>
                      </a:cubicBezTo>
                      <a:cubicBezTo>
                        <a:pt x="192603" y="10172"/>
                        <a:pt x="193299" y="7234"/>
                        <a:pt x="194982" y="5131"/>
                      </a:cubicBezTo>
                      <a:cubicBezTo>
                        <a:pt x="196302" y="3481"/>
                        <a:pt x="197971" y="2143"/>
                        <a:pt x="199465" y="649"/>
                      </a:cubicBezTo>
                      <a:cubicBezTo>
                        <a:pt x="207682" y="1396"/>
                        <a:pt x="216077" y="1034"/>
                        <a:pt x="224117" y="2890"/>
                      </a:cubicBezTo>
                      <a:cubicBezTo>
                        <a:pt x="226176" y="3365"/>
                        <a:pt x="226788" y="6286"/>
                        <a:pt x="228600" y="7373"/>
                      </a:cubicBezTo>
                      <a:cubicBezTo>
                        <a:pt x="230626" y="8588"/>
                        <a:pt x="233082" y="8867"/>
                        <a:pt x="235323" y="9614"/>
                      </a:cubicBezTo>
                      <a:cubicBezTo>
                        <a:pt x="236070" y="16337"/>
                        <a:pt x="236453" y="23111"/>
                        <a:pt x="237565" y="29784"/>
                      </a:cubicBezTo>
                      <a:cubicBezTo>
                        <a:pt x="237953" y="32114"/>
                        <a:pt x="239233" y="34216"/>
                        <a:pt x="239806" y="36508"/>
                      </a:cubicBezTo>
                      <a:cubicBezTo>
                        <a:pt x="243006" y="49309"/>
                        <a:pt x="240836" y="45171"/>
                        <a:pt x="244288" y="56678"/>
                      </a:cubicBezTo>
                      <a:cubicBezTo>
                        <a:pt x="245646" y="61204"/>
                        <a:pt x="247276" y="65643"/>
                        <a:pt x="248770" y="70126"/>
                      </a:cubicBezTo>
                      <a:lnTo>
                        <a:pt x="253253" y="83573"/>
                      </a:lnTo>
                      <a:cubicBezTo>
                        <a:pt x="254000" y="85814"/>
                        <a:pt x="254921" y="88004"/>
                        <a:pt x="255494" y="90296"/>
                      </a:cubicBezTo>
                      <a:cubicBezTo>
                        <a:pt x="256241" y="93284"/>
                        <a:pt x="256850" y="96311"/>
                        <a:pt x="257735" y="99261"/>
                      </a:cubicBezTo>
                      <a:cubicBezTo>
                        <a:pt x="259093" y="103787"/>
                        <a:pt x="260723" y="108226"/>
                        <a:pt x="262217" y="112708"/>
                      </a:cubicBezTo>
                      <a:lnTo>
                        <a:pt x="268941" y="132878"/>
                      </a:lnTo>
                      <a:lnTo>
                        <a:pt x="271182" y="139602"/>
                      </a:lnTo>
                      <a:lnTo>
                        <a:pt x="273423" y="146326"/>
                      </a:lnTo>
                      <a:cubicBezTo>
                        <a:pt x="274170" y="169485"/>
                        <a:pt x="272877" y="192800"/>
                        <a:pt x="275665" y="215802"/>
                      </a:cubicBezTo>
                      <a:cubicBezTo>
                        <a:pt x="275989" y="218476"/>
                        <a:pt x="279715" y="219950"/>
                        <a:pt x="282388" y="220284"/>
                      </a:cubicBezTo>
                      <a:cubicBezTo>
                        <a:pt x="286168" y="220756"/>
                        <a:pt x="289859" y="218790"/>
                        <a:pt x="293594" y="218043"/>
                      </a:cubicBezTo>
                      <a:cubicBezTo>
                        <a:pt x="295835" y="216549"/>
                        <a:pt x="298214" y="215244"/>
                        <a:pt x="300317" y="213561"/>
                      </a:cubicBezTo>
                      <a:cubicBezTo>
                        <a:pt x="301967" y="212241"/>
                        <a:pt x="302691" y="209219"/>
                        <a:pt x="304800" y="209078"/>
                      </a:cubicBezTo>
                      <a:cubicBezTo>
                        <a:pt x="314519" y="208430"/>
                        <a:pt x="324223" y="210573"/>
                        <a:pt x="333935" y="211320"/>
                      </a:cubicBezTo>
                      <a:cubicBezTo>
                        <a:pt x="334682" y="214308"/>
                        <a:pt x="333535" y="218699"/>
                        <a:pt x="336176" y="220284"/>
                      </a:cubicBezTo>
                      <a:cubicBezTo>
                        <a:pt x="338817" y="221869"/>
                        <a:pt x="342191" y="218928"/>
                        <a:pt x="345141" y="218043"/>
                      </a:cubicBezTo>
                      <a:cubicBezTo>
                        <a:pt x="349667" y="216685"/>
                        <a:pt x="354106" y="215055"/>
                        <a:pt x="358588" y="213561"/>
                      </a:cubicBezTo>
                      <a:lnTo>
                        <a:pt x="365312" y="211320"/>
                      </a:lnTo>
                      <a:lnTo>
                        <a:pt x="372035" y="209078"/>
                      </a:lnTo>
                      <a:cubicBezTo>
                        <a:pt x="388178" y="212308"/>
                        <a:pt x="394154" y="214535"/>
                        <a:pt x="414617" y="209078"/>
                      </a:cubicBezTo>
                      <a:cubicBezTo>
                        <a:pt x="416900" y="208469"/>
                        <a:pt x="416210" y="204626"/>
                        <a:pt x="416859" y="202355"/>
                      </a:cubicBezTo>
                      <a:cubicBezTo>
                        <a:pt x="417705" y="199393"/>
                        <a:pt x="418353" y="196378"/>
                        <a:pt x="419100" y="193390"/>
                      </a:cubicBezTo>
                      <a:cubicBezTo>
                        <a:pt x="419847" y="179943"/>
                        <a:pt x="420174" y="166466"/>
                        <a:pt x="421341" y="153049"/>
                      </a:cubicBezTo>
                      <a:cubicBezTo>
                        <a:pt x="423050" y="133391"/>
                        <a:pt x="422994" y="149262"/>
                        <a:pt x="425823" y="135120"/>
                      </a:cubicBezTo>
                      <a:cubicBezTo>
                        <a:pt x="433130" y="98587"/>
                        <a:pt x="426799" y="118748"/>
                        <a:pt x="432547" y="101502"/>
                      </a:cubicBezTo>
                      <a:cubicBezTo>
                        <a:pt x="433294" y="93284"/>
                        <a:pt x="433621" y="85018"/>
                        <a:pt x="434788" y="76849"/>
                      </a:cubicBezTo>
                      <a:cubicBezTo>
                        <a:pt x="435122" y="74511"/>
                        <a:pt x="436736" y="72470"/>
                        <a:pt x="437029" y="70126"/>
                      </a:cubicBezTo>
                      <a:cubicBezTo>
                        <a:pt x="438237" y="60461"/>
                        <a:pt x="438388" y="50691"/>
                        <a:pt x="439270" y="40990"/>
                      </a:cubicBezTo>
                      <a:cubicBezTo>
                        <a:pt x="441941" y="11613"/>
                        <a:pt x="439314" y="29633"/>
                        <a:pt x="443753" y="14096"/>
                      </a:cubicBezTo>
                      <a:cubicBezTo>
                        <a:pt x="444599" y="11134"/>
                        <a:pt x="444070" y="7536"/>
                        <a:pt x="445994" y="5131"/>
                      </a:cubicBezTo>
                      <a:cubicBezTo>
                        <a:pt x="447470" y="3286"/>
                        <a:pt x="450476" y="3637"/>
                        <a:pt x="452717" y="2890"/>
                      </a:cubicBezTo>
                      <a:cubicBezTo>
                        <a:pt x="455705" y="3637"/>
                        <a:pt x="458927" y="3753"/>
                        <a:pt x="461682" y="5131"/>
                      </a:cubicBezTo>
                      <a:cubicBezTo>
                        <a:pt x="463572" y="6076"/>
                        <a:pt x="464515" y="8294"/>
                        <a:pt x="466165" y="9614"/>
                      </a:cubicBezTo>
                      <a:cubicBezTo>
                        <a:pt x="468268" y="11297"/>
                        <a:pt x="470647" y="12602"/>
                        <a:pt x="472888" y="14096"/>
                      </a:cubicBezTo>
                      <a:cubicBezTo>
                        <a:pt x="477370" y="13349"/>
                        <a:pt x="482024" y="13292"/>
                        <a:pt x="486335" y="11855"/>
                      </a:cubicBezTo>
                      <a:cubicBezTo>
                        <a:pt x="488890" y="11003"/>
                        <a:pt x="490650" y="8578"/>
                        <a:pt x="493059" y="7373"/>
                      </a:cubicBezTo>
                      <a:cubicBezTo>
                        <a:pt x="495172" y="6316"/>
                        <a:pt x="497541" y="5878"/>
                        <a:pt x="499782" y="5131"/>
                      </a:cubicBezTo>
                      <a:cubicBezTo>
                        <a:pt x="501276" y="3637"/>
                        <a:pt x="502162" y="859"/>
                        <a:pt x="504265" y="649"/>
                      </a:cubicBezTo>
                      <a:cubicBezTo>
                        <a:pt x="520196" y="-944"/>
                        <a:pt x="519372" y="68"/>
                        <a:pt x="526676" y="7373"/>
                      </a:cubicBezTo>
                      <a:cubicBezTo>
                        <a:pt x="527423" y="9614"/>
                        <a:pt x="526601" y="13633"/>
                        <a:pt x="528917" y="14096"/>
                      </a:cubicBezTo>
                      <a:cubicBezTo>
                        <a:pt x="535551" y="15423"/>
                        <a:pt x="542323" y="11855"/>
                        <a:pt x="549088" y="11855"/>
                      </a:cubicBezTo>
                      <a:cubicBezTo>
                        <a:pt x="551451" y="11855"/>
                        <a:pt x="553571" y="13349"/>
                        <a:pt x="555812" y="14096"/>
                      </a:cubicBezTo>
                      <a:cubicBezTo>
                        <a:pt x="563842" y="26142"/>
                        <a:pt x="564057" y="23909"/>
                        <a:pt x="567017" y="34267"/>
                      </a:cubicBezTo>
                      <a:cubicBezTo>
                        <a:pt x="567863" y="37228"/>
                        <a:pt x="568512" y="40243"/>
                        <a:pt x="569259" y="43231"/>
                      </a:cubicBezTo>
                      <a:cubicBezTo>
                        <a:pt x="570006" y="52196"/>
                        <a:pt x="571014" y="61143"/>
                        <a:pt x="571500" y="70126"/>
                      </a:cubicBezTo>
                      <a:cubicBezTo>
                        <a:pt x="572509" y="88790"/>
                        <a:pt x="571941" y="107551"/>
                        <a:pt x="573741" y="126155"/>
                      </a:cubicBezTo>
                      <a:cubicBezTo>
                        <a:pt x="574196" y="130858"/>
                        <a:pt x="576729" y="135120"/>
                        <a:pt x="578223" y="139602"/>
                      </a:cubicBezTo>
                      <a:cubicBezTo>
                        <a:pt x="581315" y="148879"/>
                        <a:pt x="579156" y="144363"/>
                        <a:pt x="584947" y="153049"/>
                      </a:cubicBezTo>
                      <a:cubicBezTo>
                        <a:pt x="592621" y="176074"/>
                        <a:pt x="587188" y="157410"/>
                        <a:pt x="587188" y="211320"/>
                      </a:cubicBezTo>
                    </a:path>
                  </a:pathLst>
                </a:custGeom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/>
                </a:p>
              </p:txBody>
            </p:sp>
            <p:sp>
              <p:nvSpPr>
                <p:cNvPr id="196" name="Freeform: Shape 944">
                  <a:extLst>
                    <a:ext uri="{FF2B5EF4-FFF2-40B4-BE49-F238E27FC236}">
                      <a16:creationId xmlns:a16="http://schemas.microsoft.com/office/drawing/2014/main" id="{DC9C610B-FF54-058D-FA94-26B60F7D0A7C}"/>
                    </a:ext>
                  </a:extLst>
                </p:cNvPr>
                <p:cNvSpPr/>
                <p:nvPr/>
              </p:nvSpPr>
              <p:spPr>
                <a:xfrm>
                  <a:off x="8583706" y="1237732"/>
                  <a:ext cx="137160" cy="15086"/>
                </a:xfrm>
                <a:custGeom>
                  <a:avLst/>
                  <a:gdLst>
                    <a:gd name="connsiteX0" fmla="*/ 0 w 80682"/>
                    <a:gd name="connsiteY0" fmla="*/ 10603 h 15086"/>
                    <a:gd name="connsiteX1" fmla="*/ 11206 w 80682"/>
                    <a:gd name="connsiteY1" fmla="*/ 12844 h 15086"/>
                    <a:gd name="connsiteX2" fmla="*/ 17929 w 80682"/>
                    <a:gd name="connsiteY2" fmla="*/ 15086 h 15086"/>
                    <a:gd name="connsiteX3" fmla="*/ 31376 w 80682"/>
                    <a:gd name="connsiteY3" fmla="*/ 12844 h 15086"/>
                    <a:gd name="connsiteX4" fmla="*/ 35859 w 80682"/>
                    <a:gd name="connsiteY4" fmla="*/ 8362 h 15086"/>
                    <a:gd name="connsiteX5" fmla="*/ 58270 w 80682"/>
                    <a:gd name="connsiteY5" fmla="*/ 3880 h 15086"/>
                    <a:gd name="connsiteX6" fmla="*/ 67235 w 80682"/>
                    <a:gd name="connsiteY6" fmla="*/ 6121 h 15086"/>
                    <a:gd name="connsiteX7" fmla="*/ 73959 w 80682"/>
                    <a:gd name="connsiteY7" fmla="*/ 8362 h 15086"/>
                    <a:gd name="connsiteX8" fmla="*/ 80682 w 80682"/>
                    <a:gd name="connsiteY8" fmla="*/ 8362 h 15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682" h="15086">
                      <a:moveTo>
                        <a:pt x="0" y="10603"/>
                      </a:moveTo>
                      <a:cubicBezTo>
                        <a:pt x="3735" y="11350"/>
                        <a:pt x="7510" y="11920"/>
                        <a:pt x="11206" y="12844"/>
                      </a:cubicBezTo>
                      <a:cubicBezTo>
                        <a:pt x="13498" y="13417"/>
                        <a:pt x="15567" y="15086"/>
                        <a:pt x="17929" y="15086"/>
                      </a:cubicBezTo>
                      <a:cubicBezTo>
                        <a:pt x="22473" y="15086"/>
                        <a:pt x="26894" y="13591"/>
                        <a:pt x="31376" y="12844"/>
                      </a:cubicBezTo>
                      <a:cubicBezTo>
                        <a:pt x="32870" y="11350"/>
                        <a:pt x="34772" y="10174"/>
                        <a:pt x="35859" y="8362"/>
                      </a:cubicBezTo>
                      <a:cubicBezTo>
                        <a:pt x="43525" y="-4413"/>
                        <a:pt x="26341" y="333"/>
                        <a:pt x="58270" y="3880"/>
                      </a:cubicBezTo>
                      <a:cubicBezTo>
                        <a:pt x="61258" y="4627"/>
                        <a:pt x="64273" y="5275"/>
                        <a:pt x="67235" y="6121"/>
                      </a:cubicBezTo>
                      <a:cubicBezTo>
                        <a:pt x="69507" y="6770"/>
                        <a:pt x="71629" y="7974"/>
                        <a:pt x="73959" y="8362"/>
                      </a:cubicBezTo>
                      <a:cubicBezTo>
                        <a:pt x="76170" y="8730"/>
                        <a:pt x="78441" y="8362"/>
                        <a:pt x="80682" y="8362"/>
                      </a:cubicBezTo>
                    </a:path>
                  </a:pathLst>
                </a:custGeom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/>
                </a:p>
              </p:txBody>
            </p:sp>
          </p:grpSp>
        </p:grp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570BBA7-57C6-3C69-2769-A410DB7BA82B}"/>
                </a:ext>
              </a:extLst>
            </p:cNvPr>
            <p:cNvSpPr txBox="1"/>
            <p:nvPr/>
          </p:nvSpPr>
          <p:spPr>
            <a:xfrm>
              <a:off x="7128517" y="2046716"/>
              <a:ext cx="215860" cy="1078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App B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0D9FB1F5-AC52-B1EE-FCA9-A00D39D7CA81}"/>
              </a:ext>
            </a:extLst>
          </p:cNvPr>
          <p:cNvSpPr txBox="1"/>
          <p:nvPr/>
        </p:nvSpPr>
        <p:spPr>
          <a:xfrm>
            <a:off x="14992168" y="6914226"/>
            <a:ext cx="4012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Last phase predictability labels</a:t>
            </a:r>
          </a:p>
        </p:txBody>
      </p:sp>
      <p:pic>
        <p:nvPicPr>
          <p:cNvPr id="38" name="Picture 2" descr="Check icons for free download | Freepik">
            <a:extLst>
              <a:ext uri="{FF2B5EF4-FFF2-40B4-BE49-F238E27FC236}">
                <a16:creationId xmlns:a16="http://schemas.microsoft.com/office/drawing/2014/main" id="{BBC33616-8502-7563-6E2A-2DDFF6472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8338" y="7838039"/>
            <a:ext cx="260889" cy="26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Check icons for free download | Freepik">
            <a:extLst>
              <a:ext uri="{FF2B5EF4-FFF2-40B4-BE49-F238E27FC236}">
                <a16:creationId xmlns:a16="http://schemas.microsoft.com/office/drawing/2014/main" id="{CE221663-FFA6-6266-EA06-0914CAA60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6176" y="11261027"/>
            <a:ext cx="260889" cy="26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Incorrect icon PNG and SVG Free Download">
            <a:extLst>
              <a:ext uri="{FF2B5EF4-FFF2-40B4-BE49-F238E27FC236}">
                <a16:creationId xmlns:a16="http://schemas.microsoft.com/office/drawing/2014/main" id="{EBD7176B-557D-C278-BB92-6320806DB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2141" y="9563812"/>
            <a:ext cx="262056" cy="26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15F198B-6D40-3A7D-278A-8C93759C784B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17793564" y="8736168"/>
            <a:ext cx="1564478" cy="691558"/>
          </a:xfrm>
          <a:prstGeom prst="straightConnector1">
            <a:avLst/>
          </a:prstGeom>
          <a:ln w="127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64">
            <a:extLst>
              <a:ext uri="{FF2B5EF4-FFF2-40B4-BE49-F238E27FC236}">
                <a16:creationId xmlns:a16="http://schemas.microsoft.com/office/drawing/2014/main" id="{72B76D4E-8DCA-B8CA-CC0E-AC1D21BCD5D1}"/>
              </a:ext>
            </a:extLst>
          </p:cNvPr>
          <p:cNvSpPr/>
          <p:nvPr/>
        </p:nvSpPr>
        <p:spPr bwMode="ltGray">
          <a:xfrm>
            <a:off x="8957364" y="9671388"/>
            <a:ext cx="3652446" cy="1507055"/>
          </a:xfrm>
          <a:prstGeom prst="round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 anchorCtr="0"/>
          <a:lstStyle/>
          <a:p>
            <a:pPr algn="ctr">
              <a:lnSpc>
                <a:spcPct val="90000"/>
              </a:lnSpc>
            </a:pPr>
            <a:r>
              <a:rPr lang="en-US" dirty="0"/>
              <a:t>Train </a:t>
            </a:r>
            <a:r>
              <a:rPr lang="en-US" b="1" dirty="0">
                <a:solidFill>
                  <a:schemeClr val="accent1"/>
                </a:solidFill>
              </a:rPr>
              <a:t>single-app</a:t>
            </a:r>
          </a:p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accent1"/>
                </a:solidFill>
              </a:rPr>
              <a:t>last phase classifier</a:t>
            </a:r>
            <a:endParaRPr lang="en-US" sz="3600" b="1" dirty="0">
              <a:solidFill>
                <a:schemeClr val="accent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</a:rPr>
              <a:t>(for App B)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48DFA15F-A908-9340-DDEA-79C5CA284DEF}"/>
              </a:ext>
            </a:extLst>
          </p:cNvPr>
          <p:cNvCxnSpPr>
            <a:cxnSpLocks/>
          </p:cNvCxnSpPr>
          <p:nvPr/>
        </p:nvCxnSpPr>
        <p:spPr>
          <a:xfrm flipV="1">
            <a:off x="8419703" y="10424916"/>
            <a:ext cx="521778" cy="509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64">
            <a:extLst>
              <a:ext uri="{FF2B5EF4-FFF2-40B4-BE49-F238E27FC236}">
                <a16:creationId xmlns:a16="http://schemas.microsoft.com/office/drawing/2014/main" id="{7A4249BD-EF70-3A32-F2D4-F074F2CC46B6}"/>
              </a:ext>
            </a:extLst>
          </p:cNvPr>
          <p:cNvSpPr/>
          <p:nvPr/>
        </p:nvSpPr>
        <p:spPr bwMode="ltGray">
          <a:xfrm>
            <a:off x="8957364" y="11379837"/>
            <a:ext cx="3652446" cy="1507055"/>
          </a:xfrm>
          <a:prstGeom prst="round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 anchorCtr="0"/>
          <a:lstStyle/>
          <a:p>
            <a:pPr algn="ctr">
              <a:lnSpc>
                <a:spcPct val="90000"/>
              </a:lnSpc>
            </a:pPr>
            <a:r>
              <a:rPr lang="en-US" dirty="0"/>
              <a:t>Train </a:t>
            </a:r>
            <a:r>
              <a:rPr lang="en-US" b="1" dirty="0">
                <a:solidFill>
                  <a:schemeClr val="accent1"/>
                </a:solidFill>
              </a:rPr>
              <a:t>single-app</a:t>
            </a:r>
          </a:p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accent1"/>
                </a:solidFill>
              </a:rPr>
              <a:t>last phase classifier</a:t>
            </a:r>
            <a:endParaRPr lang="en-US" sz="3600" b="1" dirty="0">
              <a:solidFill>
                <a:schemeClr val="accent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</a:rPr>
              <a:t>(for App C)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6A7CB718-1D7C-127A-401C-DE800222EEE3}"/>
              </a:ext>
            </a:extLst>
          </p:cNvPr>
          <p:cNvCxnSpPr>
            <a:cxnSpLocks/>
          </p:cNvCxnSpPr>
          <p:nvPr/>
        </p:nvCxnSpPr>
        <p:spPr>
          <a:xfrm>
            <a:off x="8419703" y="12133361"/>
            <a:ext cx="521778" cy="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80F4A3FF-F6DB-8536-0043-19D7DDF830E9}"/>
              </a:ext>
            </a:extLst>
          </p:cNvPr>
          <p:cNvCxnSpPr>
            <a:cxnSpLocks/>
          </p:cNvCxnSpPr>
          <p:nvPr/>
        </p:nvCxnSpPr>
        <p:spPr>
          <a:xfrm>
            <a:off x="12598766" y="8717663"/>
            <a:ext cx="521778" cy="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32E6A8F-63C2-A85F-10D5-29230CAFD33F}"/>
              </a:ext>
            </a:extLst>
          </p:cNvPr>
          <p:cNvCxnSpPr>
            <a:cxnSpLocks/>
          </p:cNvCxnSpPr>
          <p:nvPr/>
        </p:nvCxnSpPr>
        <p:spPr>
          <a:xfrm flipV="1">
            <a:off x="12597550" y="10426114"/>
            <a:ext cx="521778" cy="509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EC14FA2B-F692-E501-B269-89094AE75FC4}"/>
              </a:ext>
            </a:extLst>
          </p:cNvPr>
          <p:cNvCxnSpPr>
            <a:cxnSpLocks/>
          </p:cNvCxnSpPr>
          <p:nvPr/>
        </p:nvCxnSpPr>
        <p:spPr>
          <a:xfrm>
            <a:off x="12597550" y="12134560"/>
            <a:ext cx="521778" cy="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ounded Rectangle 64">
            <a:extLst>
              <a:ext uri="{FF2B5EF4-FFF2-40B4-BE49-F238E27FC236}">
                <a16:creationId xmlns:a16="http://schemas.microsoft.com/office/drawing/2014/main" id="{9960CA4B-EAE3-8438-9A84-E4578EB5D163}"/>
              </a:ext>
            </a:extLst>
          </p:cNvPr>
          <p:cNvSpPr/>
          <p:nvPr/>
        </p:nvSpPr>
        <p:spPr bwMode="ltGray">
          <a:xfrm>
            <a:off x="13106871" y="7943593"/>
            <a:ext cx="2352497" cy="1507055"/>
          </a:xfrm>
          <a:prstGeom prst="round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 anchorCtr="0"/>
          <a:lstStyle/>
          <a:p>
            <a:pPr algn="ctr">
              <a:lnSpc>
                <a:spcPct val="90000"/>
              </a:lnSpc>
            </a:pPr>
            <a:r>
              <a:rPr lang="en-US" dirty="0"/>
              <a:t>Evaluate classifier</a:t>
            </a:r>
            <a:endParaRPr lang="en-US" sz="3600" b="1" dirty="0">
              <a:solidFill>
                <a:schemeClr val="accent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</a:rPr>
              <a:t>(of App A)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50" name="Rounded Rectangle 64">
            <a:extLst>
              <a:ext uri="{FF2B5EF4-FFF2-40B4-BE49-F238E27FC236}">
                <a16:creationId xmlns:a16="http://schemas.microsoft.com/office/drawing/2014/main" id="{7784402D-ED7D-C60B-4081-228B9F124C6F}"/>
              </a:ext>
            </a:extLst>
          </p:cNvPr>
          <p:cNvSpPr/>
          <p:nvPr/>
        </p:nvSpPr>
        <p:spPr bwMode="ltGray">
          <a:xfrm>
            <a:off x="13105656" y="9652041"/>
            <a:ext cx="2352497" cy="1507055"/>
          </a:xfrm>
          <a:prstGeom prst="round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 anchorCtr="0"/>
          <a:lstStyle/>
          <a:p>
            <a:pPr algn="ctr">
              <a:lnSpc>
                <a:spcPct val="90000"/>
              </a:lnSpc>
            </a:pPr>
            <a:r>
              <a:rPr lang="en-US" dirty="0"/>
              <a:t>Evaluate classifier</a:t>
            </a:r>
            <a:endParaRPr lang="en-US" sz="3600" b="1" dirty="0">
              <a:solidFill>
                <a:schemeClr val="accent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</a:rPr>
              <a:t>(of App B)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51" name="Rounded Rectangle 64">
            <a:extLst>
              <a:ext uri="{FF2B5EF4-FFF2-40B4-BE49-F238E27FC236}">
                <a16:creationId xmlns:a16="http://schemas.microsoft.com/office/drawing/2014/main" id="{02956D02-1653-77C2-B0B9-9C3765B17752}"/>
              </a:ext>
            </a:extLst>
          </p:cNvPr>
          <p:cNvSpPr/>
          <p:nvPr/>
        </p:nvSpPr>
        <p:spPr bwMode="ltGray">
          <a:xfrm>
            <a:off x="13105656" y="11360490"/>
            <a:ext cx="2352497" cy="1507055"/>
          </a:xfrm>
          <a:prstGeom prst="round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 anchorCtr="0"/>
          <a:lstStyle/>
          <a:p>
            <a:pPr algn="ctr">
              <a:lnSpc>
                <a:spcPct val="90000"/>
              </a:lnSpc>
            </a:pPr>
            <a:r>
              <a:rPr lang="en-US" dirty="0"/>
              <a:t>Evaluate classifier</a:t>
            </a:r>
            <a:endParaRPr lang="en-US" sz="4800" b="1" dirty="0">
              <a:solidFill>
                <a:schemeClr val="accent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</a:rPr>
              <a:t>(of App C)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A4D38C0-702C-FC8F-4707-3F8A11499485}"/>
              </a:ext>
            </a:extLst>
          </p:cNvPr>
          <p:cNvCxnSpPr>
            <a:cxnSpLocks/>
          </p:cNvCxnSpPr>
          <p:nvPr/>
        </p:nvCxnSpPr>
        <p:spPr>
          <a:xfrm>
            <a:off x="15435491" y="8718859"/>
            <a:ext cx="521778" cy="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4A36278-97A7-1880-921B-E7444F3A154E}"/>
              </a:ext>
            </a:extLst>
          </p:cNvPr>
          <p:cNvCxnSpPr>
            <a:cxnSpLocks/>
          </p:cNvCxnSpPr>
          <p:nvPr/>
        </p:nvCxnSpPr>
        <p:spPr>
          <a:xfrm flipV="1">
            <a:off x="15434276" y="10427310"/>
            <a:ext cx="521778" cy="509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6340197-372F-7536-54CC-77E20687385A}"/>
              </a:ext>
            </a:extLst>
          </p:cNvPr>
          <p:cNvCxnSpPr>
            <a:cxnSpLocks/>
          </p:cNvCxnSpPr>
          <p:nvPr/>
        </p:nvCxnSpPr>
        <p:spPr>
          <a:xfrm>
            <a:off x="15434276" y="12135755"/>
            <a:ext cx="521778" cy="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87824646-4E2B-13A1-6C75-73E3F7E84742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17793564" y="9427726"/>
            <a:ext cx="1564478" cy="913111"/>
          </a:xfrm>
          <a:prstGeom prst="straightConnector1">
            <a:avLst/>
          </a:prstGeom>
          <a:ln w="127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76C308BC-D024-A17C-D14A-B3BF1932687F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17793564" y="9427726"/>
            <a:ext cx="1564478" cy="2587422"/>
          </a:xfrm>
          <a:prstGeom prst="straightConnector1">
            <a:avLst/>
          </a:prstGeom>
          <a:ln w="127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B6FDA9F5-F645-3123-8B7D-5A84B6DB02C4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17793564" y="8746306"/>
            <a:ext cx="1561060" cy="2712003"/>
          </a:xfrm>
          <a:prstGeom prst="straightConnector1">
            <a:avLst/>
          </a:prstGeom>
          <a:ln w="127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379A19D6-7162-1820-532F-6797CE24FACF}"/>
              </a:ext>
            </a:extLst>
          </p:cNvPr>
          <p:cNvCxnSpPr>
            <a:cxnSpLocks/>
            <a:endCxn id="9" idx="1"/>
          </p:cNvCxnSpPr>
          <p:nvPr/>
        </p:nvCxnSpPr>
        <p:spPr>
          <a:xfrm flipV="1">
            <a:off x="17793564" y="11458309"/>
            <a:ext cx="1561060" cy="612992"/>
          </a:xfrm>
          <a:prstGeom prst="straightConnector1">
            <a:avLst/>
          </a:prstGeom>
          <a:ln w="127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77939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933"/>
    </mc:Choice>
    <mc:Fallback xmlns="">
      <p:transition spd="slow" advTm="1069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3" grpId="0" animBg="1"/>
      <p:bldP spid="29" grpId="0"/>
      <p:bldP spid="33" grpId="0"/>
      <p:bldP spid="37" grpId="0"/>
      <p:bldP spid="42" grpId="0" animBg="1"/>
      <p:bldP spid="44" grpId="0" animBg="1"/>
      <p:bldP spid="49" grpId="0" animBg="1"/>
      <p:bldP spid="50" grpId="0" animBg="1"/>
      <p:bldP spid="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309EF402-0C2D-B563-5485-1AD4FCA923D5}"/>
              </a:ext>
            </a:extLst>
          </p:cNvPr>
          <p:cNvGrpSpPr/>
          <p:nvPr/>
        </p:nvGrpSpPr>
        <p:grpSpPr>
          <a:xfrm>
            <a:off x="1138278" y="4009712"/>
            <a:ext cx="22107443" cy="1914990"/>
            <a:chOff x="1138278" y="10117116"/>
            <a:chExt cx="22107443" cy="1914990"/>
          </a:xfrm>
          <a:solidFill>
            <a:srgbClr val="910030"/>
          </a:solidFill>
        </p:grpSpPr>
        <p:sp>
          <p:nvSpPr>
            <p:cNvPr id="15" name="Arrow: Notched Right 14">
              <a:extLst>
                <a:ext uri="{FF2B5EF4-FFF2-40B4-BE49-F238E27FC236}">
                  <a16:creationId xmlns:a16="http://schemas.microsoft.com/office/drawing/2014/main" id="{9C9A8355-FB55-ADB4-B94D-F5963742A7F1}"/>
                </a:ext>
              </a:extLst>
            </p:cNvPr>
            <p:cNvSpPr/>
            <p:nvPr/>
          </p:nvSpPr>
          <p:spPr>
            <a:xfrm>
              <a:off x="1138278" y="10117116"/>
              <a:ext cx="22107443" cy="1914990"/>
            </a:xfrm>
            <a:prstGeom prst="notchedRightArrow">
              <a:avLst/>
            </a:prstGeom>
            <a:grpFill/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C253ABD-71DF-98D5-A4F7-C0CE625674F5}"/>
                </a:ext>
              </a:extLst>
            </p:cNvPr>
            <p:cNvSpPr/>
            <p:nvPr/>
          </p:nvSpPr>
          <p:spPr>
            <a:xfrm>
              <a:off x="2493523" y="10836027"/>
              <a:ext cx="482160" cy="478747"/>
            </a:xfrm>
            <a:prstGeom prst="ellipse">
              <a:avLst/>
            </a:prstGeom>
            <a:solidFill>
              <a:srgbClr val="92929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C7C9434-5D6B-BA6A-D62F-AE29496B3B94}"/>
                </a:ext>
              </a:extLst>
            </p:cNvPr>
            <p:cNvSpPr/>
            <p:nvPr/>
          </p:nvSpPr>
          <p:spPr>
            <a:xfrm>
              <a:off x="5836039" y="10835237"/>
              <a:ext cx="478747" cy="478747"/>
            </a:xfrm>
            <a:prstGeom prst="ellipse">
              <a:avLst/>
            </a:prstGeom>
            <a:solidFill>
              <a:srgbClr val="92929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6C1EAFB-7C7B-A77A-232D-06E0A3930F10}"/>
                </a:ext>
              </a:extLst>
            </p:cNvPr>
            <p:cNvSpPr/>
            <p:nvPr/>
          </p:nvSpPr>
          <p:spPr>
            <a:xfrm>
              <a:off x="9176848" y="10835237"/>
              <a:ext cx="478747" cy="478747"/>
            </a:xfrm>
            <a:prstGeom prst="ellipse">
              <a:avLst/>
            </a:prstGeom>
            <a:solidFill>
              <a:srgbClr val="92929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EBEE63E-6348-C6CF-5737-8670E6DB1999}"/>
                </a:ext>
              </a:extLst>
            </p:cNvPr>
            <p:cNvSpPr/>
            <p:nvPr/>
          </p:nvSpPr>
          <p:spPr>
            <a:xfrm>
              <a:off x="12517658" y="10835237"/>
              <a:ext cx="478747" cy="478747"/>
            </a:xfrm>
            <a:prstGeom prst="ellipse">
              <a:avLst/>
            </a:prstGeom>
            <a:solidFill>
              <a:srgbClr val="92929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C46B3B7-3F03-3BB6-AC21-BF9C4BF75649}"/>
                </a:ext>
              </a:extLst>
            </p:cNvPr>
            <p:cNvSpPr/>
            <p:nvPr/>
          </p:nvSpPr>
          <p:spPr>
            <a:xfrm>
              <a:off x="15858467" y="10835237"/>
              <a:ext cx="478747" cy="47874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D2B4377-5F20-A960-F534-0D752AF44E37}"/>
                </a:ext>
              </a:extLst>
            </p:cNvPr>
            <p:cNvSpPr/>
            <p:nvPr/>
          </p:nvSpPr>
          <p:spPr>
            <a:xfrm>
              <a:off x="19199276" y="10835237"/>
              <a:ext cx="478747" cy="47874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2" name="Scroll: Vertical 21">
            <a:extLst>
              <a:ext uri="{FF2B5EF4-FFF2-40B4-BE49-F238E27FC236}">
                <a16:creationId xmlns:a16="http://schemas.microsoft.com/office/drawing/2014/main" id="{4EF19893-E15E-CA3D-C48D-4A533B3078FF}"/>
              </a:ext>
            </a:extLst>
          </p:cNvPr>
          <p:cNvSpPr/>
          <p:nvPr/>
        </p:nvSpPr>
        <p:spPr>
          <a:xfrm>
            <a:off x="1682504" y="2324746"/>
            <a:ext cx="2104198" cy="2044422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Importance Of Execution Time Estimation</a:t>
            </a:r>
          </a:p>
        </p:txBody>
      </p:sp>
      <p:sp>
        <p:nvSpPr>
          <p:cNvPr id="2" name="Scroll: Vertical 1">
            <a:extLst>
              <a:ext uri="{FF2B5EF4-FFF2-40B4-BE49-F238E27FC236}">
                <a16:creationId xmlns:a16="http://schemas.microsoft.com/office/drawing/2014/main" id="{D052FC1E-B70A-9A23-CC83-D7CD7C33538D}"/>
              </a:ext>
            </a:extLst>
          </p:cNvPr>
          <p:cNvSpPr/>
          <p:nvPr/>
        </p:nvSpPr>
        <p:spPr>
          <a:xfrm>
            <a:off x="5023313" y="2324351"/>
            <a:ext cx="2104198" cy="2044422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Rationale</a:t>
            </a:r>
          </a:p>
        </p:txBody>
      </p:sp>
      <p:sp>
        <p:nvSpPr>
          <p:cNvPr id="5" name="Scroll: Vertical 4">
            <a:extLst>
              <a:ext uri="{FF2B5EF4-FFF2-40B4-BE49-F238E27FC236}">
                <a16:creationId xmlns:a16="http://schemas.microsoft.com/office/drawing/2014/main" id="{B95D7F4B-5984-3DBF-6D0D-E18BC57AA02A}"/>
              </a:ext>
            </a:extLst>
          </p:cNvPr>
          <p:cNvSpPr/>
          <p:nvPr/>
        </p:nvSpPr>
        <p:spPr>
          <a:xfrm>
            <a:off x="8364122" y="2324351"/>
            <a:ext cx="2104198" cy="2044422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Workflow</a:t>
            </a:r>
          </a:p>
        </p:txBody>
      </p:sp>
      <p:sp>
        <p:nvSpPr>
          <p:cNvPr id="3" name="Scroll: Vertical 2">
            <a:extLst>
              <a:ext uri="{FF2B5EF4-FFF2-40B4-BE49-F238E27FC236}">
                <a16:creationId xmlns:a16="http://schemas.microsoft.com/office/drawing/2014/main" id="{DBD3EE24-8EAC-6138-21DA-156A61C0CC64}"/>
              </a:ext>
            </a:extLst>
          </p:cNvPr>
          <p:cNvSpPr/>
          <p:nvPr/>
        </p:nvSpPr>
        <p:spPr>
          <a:xfrm>
            <a:off x="11704932" y="2324351"/>
            <a:ext cx="2104198" cy="2044422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Last Phase Detection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B81378-666F-4736-A94B-25030DB14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523" y="5730234"/>
            <a:ext cx="9275302" cy="7233198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F2C33CAE-247A-64DD-8C54-47A63331BCAA}"/>
              </a:ext>
            </a:extLst>
          </p:cNvPr>
          <p:cNvGrpSpPr>
            <a:grpSpLocks noChangeAspect="1"/>
          </p:cNvGrpSpPr>
          <p:nvPr/>
        </p:nvGrpSpPr>
        <p:grpSpPr>
          <a:xfrm>
            <a:off x="14237127" y="5665639"/>
            <a:ext cx="7166967" cy="7777987"/>
            <a:chOff x="16219404" y="3728486"/>
            <a:chExt cx="8164596" cy="9435302"/>
          </a:xfrm>
        </p:grpSpPr>
        <p:pic>
          <p:nvPicPr>
            <p:cNvPr id="8" name="Picture 7" descr="A screenshot of a graph&#10;&#10;Description automatically generated">
              <a:extLst>
                <a:ext uri="{FF2B5EF4-FFF2-40B4-BE49-F238E27FC236}">
                  <a16:creationId xmlns:a16="http://schemas.microsoft.com/office/drawing/2014/main" id="{8F595056-A14E-3EFC-E92D-B574F385F5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19404" y="3728486"/>
              <a:ext cx="8164596" cy="7896472"/>
            </a:xfrm>
            <a:prstGeom prst="rect">
              <a:avLst/>
            </a:prstGeom>
          </p:spPr>
        </p:pic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65C39B20-FEFF-F702-FBBB-67F5E082A31F}"/>
                </a:ext>
              </a:extLst>
            </p:cNvPr>
            <p:cNvCxnSpPr>
              <a:cxnSpLocks/>
            </p:cNvCxnSpPr>
            <p:nvPr/>
          </p:nvCxnSpPr>
          <p:spPr>
            <a:xfrm>
              <a:off x="16219404" y="11845647"/>
              <a:ext cx="5850887" cy="0"/>
            </a:xfrm>
            <a:prstGeom prst="straightConnector1">
              <a:avLst/>
            </a:prstGeom>
            <a:ln w="57150">
              <a:headEnd type="triangle"/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D3D5016E-D112-4460-5A59-C78E0EBFDC3F}"/>
                </a:ext>
              </a:extLst>
            </p:cNvPr>
            <p:cNvCxnSpPr>
              <a:cxnSpLocks/>
            </p:cNvCxnSpPr>
            <p:nvPr/>
          </p:nvCxnSpPr>
          <p:spPr>
            <a:xfrm>
              <a:off x="22070291" y="11845646"/>
              <a:ext cx="1334247" cy="0"/>
            </a:xfrm>
            <a:prstGeom prst="straightConnector1">
              <a:avLst/>
            </a:prstGeom>
            <a:ln w="57150">
              <a:headEnd type="triangle"/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086135F-225F-75B0-3839-DD15B56F5A68}"/>
                </a:ext>
              </a:extLst>
            </p:cNvPr>
            <p:cNvSpPr txBox="1"/>
            <p:nvPr/>
          </p:nvSpPr>
          <p:spPr>
            <a:xfrm>
              <a:off x="16436285" y="12045542"/>
              <a:ext cx="7461085" cy="1118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800"/>
                <a:t>0,    0,    0,    0,   0,   0,    0,    0,    0,   1,    1</a:t>
              </a:r>
            </a:p>
          </p:txBody>
        </p:sp>
      </p:grpSp>
      <p:sp>
        <p:nvSpPr>
          <p:cNvPr id="12" name="TITLE gOES HERE LOREM IPSUM DOLOR.">
            <a:extLst>
              <a:ext uri="{FF2B5EF4-FFF2-40B4-BE49-F238E27FC236}">
                <a16:creationId xmlns:a16="http://schemas.microsoft.com/office/drawing/2014/main" id="{60969B82-F1BD-B936-CE5D-6CB86379A608}"/>
              </a:ext>
            </a:extLst>
          </p:cNvPr>
          <p:cNvSpPr txBox="1"/>
          <p:nvPr/>
        </p:nvSpPr>
        <p:spPr>
          <a:xfrm>
            <a:off x="10215395" y="216208"/>
            <a:ext cx="3953208" cy="8643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50800" tIns="50800" rIns="50800" bIns="50800" numCol="1" anchor="t">
            <a:spAutoFit/>
          </a:bodyPr>
          <a:lstStyle>
            <a:lvl1pPr algn="l">
              <a:lnSpc>
                <a:spcPct val="90000"/>
              </a:lnSpc>
              <a:defRPr sz="5500" cap="all">
                <a:solidFill>
                  <a:srgbClr val="791633"/>
                </a:solidFill>
                <a:latin typeface="Proxima Nova Th"/>
                <a:ea typeface="Proxima Nova Th"/>
                <a:cs typeface="Proxima Nova Th"/>
                <a:sym typeface="Proxima Nova Extrabold"/>
              </a:defRPr>
            </a:lvl1pPr>
          </a:lstStyle>
          <a:p>
            <a:pPr algn="ctr"/>
            <a:r>
              <a:rPr lang="en-US" b="1" dirty="0">
                <a:solidFill>
                  <a:srgbClr val="840032"/>
                </a:solidFill>
                <a:latin typeface="Helvetica" pitchFamily="2" charset="0"/>
              </a:rPr>
              <a:t>Overview</a:t>
            </a:r>
          </a:p>
        </p:txBody>
      </p:sp>
      <p:sp>
        <p:nvSpPr>
          <p:cNvPr id="6" name="The American university of beirut: Challenges and opportunities.">
            <a:extLst>
              <a:ext uri="{FF2B5EF4-FFF2-40B4-BE49-F238E27FC236}">
                <a16:creationId xmlns:a16="http://schemas.microsoft.com/office/drawing/2014/main" id="{FDEDA3EC-EEF5-A30D-5D1D-7C928882754D}"/>
              </a:ext>
            </a:extLst>
          </p:cNvPr>
          <p:cNvSpPr txBox="1"/>
          <p:nvPr/>
        </p:nvSpPr>
        <p:spPr>
          <a:xfrm>
            <a:off x="16235220" y="362402"/>
            <a:ext cx="6406857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>
              <a:defRPr sz="2300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en-US" sz="2000" dirty="0"/>
              <a:t>Are We There Yet?</a:t>
            </a:r>
          </a:p>
          <a:p>
            <a:pPr algn="l">
              <a:defRPr sz="2300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en-US" sz="2000" dirty="0"/>
              <a:t>Predicting if Executing Applications are Near Completion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4C17D83-FC28-F7B6-678F-8317A9FBDA52}"/>
              </a:ext>
            </a:extLst>
          </p:cNvPr>
          <p:cNvGrpSpPr>
            <a:grpSpLocks noChangeAspect="1"/>
          </p:cNvGrpSpPr>
          <p:nvPr/>
        </p:nvGrpSpPr>
        <p:grpSpPr>
          <a:xfrm>
            <a:off x="5836039" y="577627"/>
            <a:ext cx="2496984" cy="1005840"/>
            <a:chOff x="3578225" y="1146175"/>
            <a:chExt cx="5038725" cy="2111375"/>
          </a:xfrm>
        </p:grpSpPr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25290565-E6BB-0047-64D5-8CAE92C151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4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2C8E4E0E-8F2E-31BB-86D6-D15A4FDBE7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4800"/>
            </a:p>
          </p:txBody>
        </p:sp>
      </p:grpSp>
    </p:spTree>
    <p:extLst>
      <p:ext uri="{BB962C8B-B14F-4D97-AF65-F5344CB8AC3E}">
        <p14:creationId xmlns:p14="http://schemas.microsoft.com/office/powerpoint/2010/main" val="409651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242"/>
    </mc:Choice>
    <mc:Fallback xmlns="">
      <p:transition spd="slow" advTm="35242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309EF402-0C2D-B563-5485-1AD4FCA923D5}"/>
              </a:ext>
            </a:extLst>
          </p:cNvPr>
          <p:cNvGrpSpPr/>
          <p:nvPr/>
        </p:nvGrpSpPr>
        <p:grpSpPr>
          <a:xfrm>
            <a:off x="1138278" y="4009712"/>
            <a:ext cx="22107443" cy="1914990"/>
            <a:chOff x="1138278" y="10117116"/>
            <a:chExt cx="22107443" cy="1914990"/>
          </a:xfrm>
          <a:solidFill>
            <a:srgbClr val="910030"/>
          </a:solidFill>
        </p:grpSpPr>
        <p:sp>
          <p:nvSpPr>
            <p:cNvPr id="15" name="Arrow: Notched Right 14">
              <a:extLst>
                <a:ext uri="{FF2B5EF4-FFF2-40B4-BE49-F238E27FC236}">
                  <a16:creationId xmlns:a16="http://schemas.microsoft.com/office/drawing/2014/main" id="{9C9A8355-FB55-ADB4-B94D-F5963742A7F1}"/>
                </a:ext>
              </a:extLst>
            </p:cNvPr>
            <p:cNvSpPr/>
            <p:nvPr/>
          </p:nvSpPr>
          <p:spPr>
            <a:xfrm>
              <a:off x="1138278" y="10117116"/>
              <a:ext cx="22107443" cy="1914990"/>
            </a:xfrm>
            <a:prstGeom prst="notchedRightArrow">
              <a:avLst/>
            </a:prstGeom>
            <a:grpFill/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C253ABD-71DF-98D5-A4F7-C0CE625674F5}"/>
                </a:ext>
              </a:extLst>
            </p:cNvPr>
            <p:cNvSpPr/>
            <p:nvPr/>
          </p:nvSpPr>
          <p:spPr>
            <a:xfrm>
              <a:off x="2493523" y="10836027"/>
              <a:ext cx="482160" cy="478747"/>
            </a:xfrm>
            <a:prstGeom prst="ellipse">
              <a:avLst/>
            </a:prstGeom>
            <a:solidFill>
              <a:srgbClr val="92929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C7C9434-5D6B-BA6A-D62F-AE29496B3B94}"/>
                </a:ext>
              </a:extLst>
            </p:cNvPr>
            <p:cNvSpPr/>
            <p:nvPr/>
          </p:nvSpPr>
          <p:spPr>
            <a:xfrm>
              <a:off x="5836039" y="10835237"/>
              <a:ext cx="478747" cy="478747"/>
            </a:xfrm>
            <a:prstGeom prst="ellipse">
              <a:avLst/>
            </a:prstGeom>
            <a:solidFill>
              <a:srgbClr val="92929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6C1EAFB-7C7B-A77A-232D-06E0A3930F10}"/>
                </a:ext>
              </a:extLst>
            </p:cNvPr>
            <p:cNvSpPr/>
            <p:nvPr/>
          </p:nvSpPr>
          <p:spPr>
            <a:xfrm>
              <a:off x="9176848" y="10835237"/>
              <a:ext cx="478747" cy="478747"/>
            </a:xfrm>
            <a:prstGeom prst="ellipse">
              <a:avLst/>
            </a:prstGeom>
            <a:solidFill>
              <a:srgbClr val="92929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EBEE63E-6348-C6CF-5737-8670E6DB1999}"/>
                </a:ext>
              </a:extLst>
            </p:cNvPr>
            <p:cNvSpPr/>
            <p:nvPr/>
          </p:nvSpPr>
          <p:spPr>
            <a:xfrm>
              <a:off x="12517658" y="10835237"/>
              <a:ext cx="478747" cy="478747"/>
            </a:xfrm>
            <a:prstGeom prst="ellipse">
              <a:avLst/>
            </a:prstGeom>
            <a:solidFill>
              <a:srgbClr val="92929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C46B3B7-3F03-3BB6-AC21-BF9C4BF75649}"/>
                </a:ext>
              </a:extLst>
            </p:cNvPr>
            <p:cNvSpPr/>
            <p:nvPr/>
          </p:nvSpPr>
          <p:spPr>
            <a:xfrm>
              <a:off x="15858467" y="10835237"/>
              <a:ext cx="478747" cy="478747"/>
            </a:xfrm>
            <a:prstGeom prst="ellipse">
              <a:avLst/>
            </a:prstGeom>
            <a:solidFill>
              <a:srgbClr val="92929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D2B4377-5F20-A960-F534-0D752AF44E37}"/>
                </a:ext>
              </a:extLst>
            </p:cNvPr>
            <p:cNvSpPr/>
            <p:nvPr/>
          </p:nvSpPr>
          <p:spPr>
            <a:xfrm>
              <a:off x="19199276" y="10835237"/>
              <a:ext cx="478747" cy="47874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2" name="Scroll: Vertical 21">
            <a:extLst>
              <a:ext uri="{FF2B5EF4-FFF2-40B4-BE49-F238E27FC236}">
                <a16:creationId xmlns:a16="http://schemas.microsoft.com/office/drawing/2014/main" id="{4EF19893-E15E-CA3D-C48D-4A533B3078FF}"/>
              </a:ext>
            </a:extLst>
          </p:cNvPr>
          <p:cNvSpPr/>
          <p:nvPr/>
        </p:nvSpPr>
        <p:spPr>
          <a:xfrm>
            <a:off x="1682504" y="2324746"/>
            <a:ext cx="2104198" cy="2044422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Importance Of Execution Time Estimation</a:t>
            </a:r>
          </a:p>
        </p:txBody>
      </p:sp>
      <p:sp>
        <p:nvSpPr>
          <p:cNvPr id="2" name="Scroll: Vertical 1">
            <a:extLst>
              <a:ext uri="{FF2B5EF4-FFF2-40B4-BE49-F238E27FC236}">
                <a16:creationId xmlns:a16="http://schemas.microsoft.com/office/drawing/2014/main" id="{D052FC1E-B70A-9A23-CC83-D7CD7C33538D}"/>
              </a:ext>
            </a:extLst>
          </p:cNvPr>
          <p:cNvSpPr/>
          <p:nvPr/>
        </p:nvSpPr>
        <p:spPr>
          <a:xfrm>
            <a:off x="5023313" y="2324351"/>
            <a:ext cx="2104198" cy="2044422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Rationale</a:t>
            </a:r>
          </a:p>
        </p:txBody>
      </p:sp>
      <p:sp>
        <p:nvSpPr>
          <p:cNvPr id="5" name="Scroll: Vertical 4">
            <a:extLst>
              <a:ext uri="{FF2B5EF4-FFF2-40B4-BE49-F238E27FC236}">
                <a16:creationId xmlns:a16="http://schemas.microsoft.com/office/drawing/2014/main" id="{B95D7F4B-5984-3DBF-6D0D-E18BC57AA02A}"/>
              </a:ext>
            </a:extLst>
          </p:cNvPr>
          <p:cNvSpPr/>
          <p:nvPr/>
        </p:nvSpPr>
        <p:spPr>
          <a:xfrm>
            <a:off x="8364122" y="2324351"/>
            <a:ext cx="2104198" cy="2044422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Workflow</a:t>
            </a:r>
          </a:p>
        </p:txBody>
      </p:sp>
      <p:sp>
        <p:nvSpPr>
          <p:cNvPr id="3" name="Scroll: Vertical 2">
            <a:extLst>
              <a:ext uri="{FF2B5EF4-FFF2-40B4-BE49-F238E27FC236}">
                <a16:creationId xmlns:a16="http://schemas.microsoft.com/office/drawing/2014/main" id="{DBD3EE24-8EAC-6138-21DA-156A61C0CC64}"/>
              </a:ext>
            </a:extLst>
          </p:cNvPr>
          <p:cNvSpPr/>
          <p:nvPr/>
        </p:nvSpPr>
        <p:spPr>
          <a:xfrm>
            <a:off x="11704932" y="2324351"/>
            <a:ext cx="2104198" cy="2044422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Last Phase Detection</a:t>
            </a:r>
          </a:p>
        </p:txBody>
      </p:sp>
      <p:sp>
        <p:nvSpPr>
          <p:cNvPr id="6" name="Scroll: Vertical 5">
            <a:extLst>
              <a:ext uri="{FF2B5EF4-FFF2-40B4-BE49-F238E27FC236}">
                <a16:creationId xmlns:a16="http://schemas.microsoft.com/office/drawing/2014/main" id="{7DE21EEE-6193-B3A3-CE19-E27CCD3B7C9C}"/>
              </a:ext>
            </a:extLst>
          </p:cNvPr>
          <p:cNvSpPr/>
          <p:nvPr/>
        </p:nvSpPr>
        <p:spPr>
          <a:xfrm>
            <a:off x="15045741" y="2324351"/>
            <a:ext cx="2104198" cy="2044422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Classifiers</a:t>
            </a:r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D0073782-80BE-9CC4-0386-0915CEE530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1285959"/>
              </p:ext>
            </p:extLst>
          </p:nvPr>
        </p:nvGraphicFramePr>
        <p:xfrm>
          <a:off x="1255668" y="5612577"/>
          <a:ext cx="20898527" cy="73152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940894">
                  <a:extLst>
                    <a:ext uri="{9D8B030D-6E8A-4147-A177-3AD203B41FA5}">
                      <a16:colId xmlns:a16="http://schemas.microsoft.com/office/drawing/2014/main" val="149859586"/>
                    </a:ext>
                  </a:extLst>
                </a:gridCol>
                <a:gridCol w="6319211">
                  <a:extLst>
                    <a:ext uri="{9D8B030D-6E8A-4147-A177-3AD203B41FA5}">
                      <a16:colId xmlns:a16="http://schemas.microsoft.com/office/drawing/2014/main" val="1041247181"/>
                    </a:ext>
                  </a:extLst>
                </a:gridCol>
                <a:gridCol w="6319211">
                  <a:extLst>
                    <a:ext uri="{9D8B030D-6E8A-4147-A177-3AD203B41FA5}">
                      <a16:colId xmlns:a16="http://schemas.microsoft.com/office/drawing/2014/main" val="3115533211"/>
                    </a:ext>
                  </a:extLst>
                </a:gridCol>
                <a:gridCol w="6319211">
                  <a:extLst>
                    <a:ext uri="{9D8B030D-6E8A-4147-A177-3AD203B41FA5}">
                      <a16:colId xmlns:a16="http://schemas.microsoft.com/office/drawing/2014/main" val="1258419760"/>
                    </a:ext>
                  </a:extLst>
                </a:gridCol>
              </a:tblGrid>
              <a:tr h="1219200">
                <a:tc gridSpan="4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6000" b="1" u="none" strike="noStrike">
                          <a:solidFill>
                            <a:srgbClr val="929292"/>
                          </a:solidFill>
                          <a:effectLst/>
                        </a:rPr>
                        <a:t>Classifiers</a:t>
                      </a:r>
                      <a:endParaRPr lang="en-US" sz="5400" b="1" i="0" u="none" strike="noStrike">
                        <a:solidFill>
                          <a:srgbClr val="92929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4" marR="92354" marT="46177" marB="46177" anchor="ctr">
                    <a:lnL w="12700" cap="flat">
                      <a:noFill/>
                      <a:prstDash val="solid"/>
                      <a:miter lim="400000"/>
                    </a:lnL>
                    <a:lnR w="12700" cap="flat">
                      <a:noFill/>
                      <a:prstDash val="solid"/>
                      <a:miter lim="400000"/>
                    </a:lnR>
                    <a:lnT w="12700" cap="flat">
                      <a:noFill/>
                      <a:prstDash val="solid"/>
                      <a:miter lim="4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3329651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4" marR="7014" marT="7825" marB="0" anchor="ctr">
                    <a:lnL w="12700" cap="flat">
                      <a:noFill/>
                      <a:prstDash val="solid"/>
                      <a:miter lim="4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4000" b="1" u="none" strike="noStrike">
                          <a:solidFill>
                            <a:srgbClr val="000000"/>
                          </a:solidFill>
                          <a:effectLst/>
                        </a:rPr>
                        <a:t>Single-Application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4000" b="1" u="none" strike="noStrike">
                          <a:solidFill>
                            <a:srgbClr val="000000"/>
                          </a:solidFill>
                          <a:effectLst/>
                        </a:rPr>
                        <a:t>General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4000" b="1" u="none" strike="noStrike">
                          <a:solidFill>
                            <a:srgbClr val="000000"/>
                          </a:solidFill>
                          <a:effectLst/>
                        </a:rPr>
                        <a:t>Predictability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4581017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4000" b="1" u="none" strike="noStrike">
                          <a:solidFill>
                            <a:srgbClr val="000000"/>
                          </a:solidFill>
                          <a:effectLst/>
                        </a:rPr>
                        <a:t>Usage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4" marR="7014" marT="7825" marB="0" anchor="ctr">
                    <a:lnL w="12700" cap="flat">
                      <a:noFill/>
                      <a:prstDash val="solid"/>
                      <a:miter lim="4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noFill/>
                      <a:prstDash val="solid"/>
                      <a:miter lim="400000"/>
                    </a:lnT>
                    <a:lnB w="12700" cap="flat">
                      <a:noFill/>
                      <a:prstDash val="solid"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4000" b="0" u="none" strike="noStrike">
                          <a:solidFill>
                            <a:srgbClr val="000000"/>
                          </a:solidFill>
                          <a:effectLst/>
                        </a:rPr>
                        <a:t>Historical data available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4000" b="0" u="none" strike="noStrike">
                          <a:solidFill>
                            <a:srgbClr val="000000"/>
                          </a:solidFill>
                          <a:effectLst/>
                        </a:rPr>
                        <a:t>Unseen Application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4000" b="0" u="none" strike="noStrike">
                          <a:solidFill>
                            <a:srgbClr val="000000"/>
                          </a:solidFill>
                          <a:effectLst/>
                        </a:rPr>
                        <a:t> Any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69364258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4000" b="1" u="none" strike="noStrike">
                          <a:solidFill>
                            <a:srgbClr val="000000"/>
                          </a:solidFill>
                          <a:effectLst/>
                        </a:rPr>
                        <a:t>Input 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4" marR="7014" marT="7825" marB="0" anchor="ctr">
                    <a:lnL w="12700" cap="flat">
                      <a:noFill/>
                      <a:prstDash val="solid"/>
                      <a:miter lim="4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noFill/>
                      <a:prstDash val="solid"/>
                      <a:miter lim="400000"/>
                    </a:lnT>
                    <a:lnB w="12700" cap="flat">
                      <a:noFill/>
                      <a:prstDash val="solid"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4000" b="0" u="none" strike="noStrike">
                          <a:solidFill>
                            <a:srgbClr val="000000"/>
                          </a:solidFill>
                          <a:effectLst/>
                        </a:rPr>
                        <a:t>1 run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4000" b="0" u="none" strike="noStrike">
                          <a:solidFill>
                            <a:srgbClr val="000000"/>
                          </a:solidFill>
                          <a:effectLst/>
                        </a:rPr>
                        <a:t>1 application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4000" b="0" u="none" strike="noStrike">
                          <a:solidFill>
                            <a:srgbClr val="000000"/>
                          </a:solidFill>
                          <a:effectLst/>
                        </a:rPr>
                        <a:t>1 application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58267014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4000" b="1" u="none" strike="noStrike">
                          <a:solidFill>
                            <a:srgbClr val="000000"/>
                          </a:solidFill>
                          <a:effectLst/>
                        </a:rPr>
                        <a:t>Labels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4" marR="7014" marT="7825" marB="0" anchor="ctr">
                    <a:lnL w="12700" cap="flat">
                      <a:noFill/>
                      <a:prstDash val="solid"/>
                      <a:miter lim="4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noFill/>
                      <a:prstDash val="solid"/>
                      <a:miter lim="400000"/>
                    </a:lnT>
                    <a:lnB w="12700" cap="flat">
                      <a:noFill/>
                      <a:prstDash val="solid"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4000" b="0" u="none" strike="noStrike">
                          <a:solidFill>
                            <a:srgbClr val="000000"/>
                          </a:solidFill>
                          <a:effectLst/>
                        </a:rPr>
                        <a:t>In / out of last phase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4000" b="0" u="none" strike="noStrike">
                          <a:solidFill>
                            <a:srgbClr val="000000"/>
                          </a:solidFill>
                          <a:effectLst/>
                        </a:rPr>
                        <a:t>Predictable / Unpredictable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4" marR="92354" marT="46177" marB="46177" anchor="ctr"/>
                </a:tc>
                <a:extLst>
                  <a:ext uri="{0D108BD9-81ED-4DB2-BD59-A6C34878D82A}">
                    <a16:rowId xmlns:a16="http://schemas.microsoft.com/office/drawing/2014/main" val="1217659224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4000" b="1" u="none" strike="noStrike">
                          <a:solidFill>
                            <a:srgbClr val="000000"/>
                          </a:solidFill>
                          <a:effectLst/>
                        </a:rPr>
                        <a:t>Output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4" marR="7014" marT="7825" marB="0" anchor="ctr">
                    <a:lnL w="12700" cap="flat">
                      <a:noFill/>
                      <a:prstDash val="solid"/>
                      <a:miter lim="4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noFill/>
                      <a:prstDash val="solid"/>
                      <a:miter lim="400000"/>
                    </a:lnT>
                    <a:lnB w="12700" cap="flat">
                      <a:noFill/>
                      <a:prstDash val="solid"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4000" b="0" u="none" strike="noStrike">
                          <a:solidFill>
                            <a:srgbClr val="000000"/>
                          </a:solidFill>
                          <a:effectLst/>
                        </a:rPr>
                        <a:t>Near completion / In Progress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827832"/>
                  </a:ext>
                </a:extLst>
              </a:tr>
            </a:tbl>
          </a:graphicData>
        </a:graphic>
      </p:graphicFrame>
      <p:sp>
        <p:nvSpPr>
          <p:cNvPr id="4" name="TITLE gOES HERE LOREM IPSUM DOLOR.">
            <a:extLst>
              <a:ext uri="{FF2B5EF4-FFF2-40B4-BE49-F238E27FC236}">
                <a16:creationId xmlns:a16="http://schemas.microsoft.com/office/drawing/2014/main" id="{FFB5E54A-1F75-F184-7F1A-626102EA7EAC}"/>
              </a:ext>
            </a:extLst>
          </p:cNvPr>
          <p:cNvSpPr txBox="1"/>
          <p:nvPr/>
        </p:nvSpPr>
        <p:spPr>
          <a:xfrm>
            <a:off x="10215395" y="216208"/>
            <a:ext cx="3953208" cy="8643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50800" tIns="50800" rIns="50800" bIns="50800" numCol="1" anchor="t">
            <a:spAutoFit/>
          </a:bodyPr>
          <a:lstStyle>
            <a:lvl1pPr algn="l">
              <a:lnSpc>
                <a:spcPct val="90000"/>
              </a:lnSpc>
              <a:defRPr sz="5500" cap="all">
                <a:solidFill>
                  <a:srgbClr val="791633"/>
                </a:solidFill>
                <a:latin typeface="Proxima Nova Th"/>
                <a:ea typeface="Proxima Nova Th"/>
                <a:cs typeface="Proxima Nova Th"/>
                <a:sym typeface="Proxima Nova Extrabold"/>
              </a:defRPr>
            </a:lvl1pPr>
          </a:lstStyle>
          <a:p>
            <a:pPr algn="ctr"/>
            <a:r>
              <a:rPr lang="en-US" b="1" dirty="0">
                <a:solidFill>
                  <a:srgbClr val="840032"/>
                </a:solidFill>
                <a:latin typeface="Helvetica" pitchFamily="2" charset="0"/>
              </a:rPr>
              <a:t>Overview</a:t>
            </a:r>
          </a:p>
        </p:txBody>
      </p:sp>
      <p:sp>
        <p:nvSpPr>
          <p:cNvPr id="7" name="The American university of beirut: Challenges and opportunities.">
            <a:extLst>
              <a:ext uri="{FF2B5EF4-FFF2-40B4-BE49-F238E27FC236}">
                <a16:creationId xmlns:a16="http://schemas.microsoft.com/office/drawing/2014/main" id="{DE8B5F90-8D16-7A91-0E1B-38ECE8D13DC9}"/>
              </a:ext>
            </a:extLst>
          </p:cNvPr>
          <p:cNvSpPr txBox="1"/>
          <p:nvPr/>
        </p:nvSpPr>
        <p:spPr>
          <a:xfrm>
            <a:off x="16235220" y="362402"/>
            <a:ext cx="6406857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>
              <a:defRPr sz="2300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en-US" sz="2000" dirty="0"/>
              <a:t>Are We There Yet?</a:t>
            </a:r>
          </a:p>
          <a:p>
            <a:pPr algn="l">
              <a:defRPr sz="2300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en-US" sz="2000" dirty="0"/>
              <a:t>Predicting if Executing Applications are Near Completion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F78A741-21EB-1B5A-87B9-32BB7212C861}"/>
              </a:ext>
            </a:extLst>
          </p:cNvPr>
          <p:cNvGrpSpPr>
            <a:grpSpLocks noChangeAspect="1"/>
          </p:cNvGrpSpPr>
          <p:nvPr/>
        </p:nvGrpSpPr>
        <p:grpSpPr>
          <a:xfrm>
            <a:off x="5836039" y="577627"/>
            <a:ext cx="2496984" cy="1005840"/>
            <a:chOff x="3578225" y="1146175"/>
            <a:chExt cx="5038725" cy="2111375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56842593-98AD-EE3A-AB7A-6BBBB28ACB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4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81B284E-D81F-FDAF-4615-29F6DD02CE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4800"/>
            </a:p>
          </p:txBody>
        </p:sp>
      </p:grpSp>
    </p:spTree>
    <p:extLst>
      <p:ext uri="{BB962C8B-B14F-4D97-AF65-F5344CB8AC3E}">
        <p14:creationId xmlns:p14="http://schemas.microsoft.com/office/powerpoint/2010/main" val="67319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218"/>
    </mc:Choice>
    <mc:Fallback xmlns="">
      <p:transition spd="slow" advTm="74218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309EF402-0C2D-B563-5485-1AD4FCA923D5}"/>
              </a:ext>
            </a:extLst>
          </p:cNvPr>
          <p:cNvGrpSpPr/>
          <p:nvPr/>
        </p:nvGrpSpPr>
        <p:grpSpPr>
          <a:xfrm>
            <a:off x="1138278" y="4009712"/>
            <a:ext cx="22107443" cy="1914990"/>
            <a:chOff x="1138278" y="10117116"/>
            <a:chExt cx="22107443" cy="1914990"/>
          </a:xfrm>
          <a:solidFill>
            <a:srgbClr val="910030"/>
          </a:solidFill>
        </p:grpSpPr>
        <p:sp>
          <p:nvSpPr>
            <p:cNvPr id="15" name="Arrow: Notched Right 14">
              <a:extLst>
                <a:ext uri="{FF2B5EF4-FFF2-40B4-BE49-F238E27FC236}">
                  <a16:creationId xmlns:a16="http://schemas.microsoft.com/office/drawing/2014/main" id="{9C9A8355-FB55-ADB4-B94D-F5963742A7F1}"/>
                </a:ext>
              </a:extLst>
            </p:cNvPr>
            <p:cNvSpPr/>
            <p:nvPr/>
          </p:nvSpPr>
          <p:spPr>
            <a:xfrm>
              <a:off x="1138278" y="10117116"/>
              <a:ext cx="22107443" cy="1914990"/>
            </a:xfrm>
            <a:prstGeom prst="notchedRightArrow">
              <a:avLst/>
            </a:prstGeom>
            <a:grpFill/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C253ABD-71DF-98D5-A4F7-C0CE625674F5}"/>
                </a:ext>
              </a:extLst>
            </p:cNvPr>
            <p:cNvSpPr/>
            <p:nvPr/>
          </p:nvSpPr>
          <p:spPr>
            <a:xfrm>
              <a:off x="2493523" y="10836027"/>
              <a:ext cx="482160" cy="478747"/>
            </a:xfrm>
            <a:prstGeom prst="ellipse">
              <a:avLst/>
            </a:prstGeom>
            <a:solidFill>
              <a:srgbClr val="92929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C7C9434-5D6B-BA6A-D62F-AE29496B3B94}"/>
                </a:ext>
              </a:extLst>
            </p:cNvPr>
            <p:cNvSpPr/>
            <p:nvPr/>
          </p:nvSpPr>
          <p:spPr>
            <a:xfrm>
              <a:off x="5836039" y="10835237"/>
              <a:ext cx="478747" cy="478747"/>
            </a:xfrm>
            <a:prstGeom prst="ellipse">
              <a:avLst/>
            </a:prstGeom>
            <a:solidFill>
              <a:srgbClr val="92929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6C1EAFB-7C7B-A77A-232D-06E0A3930F10}"/>
                </a:ext>
              </a:extLst>
            </p:cNvPr>
            <p:cNvSpPr/>
            <p:nvPr/>
          </p:nvSpPr>
          <p:spPr>
            <a:xfrm>
              <a:off x="9176848" y="10835237"/>
              <a:ext cx="478747" cy="478747"/>
            </a:xfrm>
            <a:prstGeom prst="ellipse">
              <a:avLst/>
            </a:prstGeom>
            <a:solidFill>
              <a:srgbClr val="92929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EBEE63E-6348-C6CF-5737-8670E6DB1999}"/>
                </a:ext>
              </a:extLst>
            </p:cNvPr>
            <p:cNvSpPr/>
            <p:nvPr/>
          </p:nvSpPr>
          <p:spPr>
            <a:xfrm>
              <a:off x="12517658" y="10835237"/>
              <a:ext cx="478747" cy="478747"/>
            </a:xfrm>
            <a:prstGeom prst="ellipse">
              <a:avLst/>
            </a:prstGeom>
            <a:solidFill>
              <a:srgbClr val="92929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C46B3B7-3F03-3BB6-AC21-BF9C4BF75649}"/>
                </a:ext>
              </a:extLst>
            </p:cNvPr>
            <p:cNvSpPr/>
            <p:nvPr/>
          </p:nvSpPr>
          <p:spPr>
            <a:xfrm>
              <a:off x="15858467" y="10835237"/>
              <a:ext cx="478747" cy="478747"/>
            </a:xfrm>
            <a:prstGeom prst="ellipse">
              <a:avLst/>
            </a:prstGeom>
            <a:solidFill>
              <a:srgbClr val="92929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D2B4377-5F20-A960-F534-0D752AF44E37}"/>
                </a:ext>
              </a:extLst>
            </p:cNvPr>
            <p:cNvSpPr/>
            <p:nvPr/>
          </p:nvSpPr>
          <p:spPr>
            <a:xfrm>
              <a:off x="19199276" y="10835237"/>
              <a:ext cx="478747" cy="478747"/>
            </a:xfrm>
            <a:prstGeom prst="ellipse">
              <a:avLst/>
            </a:prstGeom>
            <a:solidFill>
              <a:srgbClr val="92929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2" name="Scroll: Vertical 21">
            <a:extLst>
              <a:ext uri="{FF2B5EF4-FFF2-40B4-BE49-F238E27FC236}">
                <a16:creationId xmlns:a16="http://schemas.microsoft.com/office/drawing/2014/main" id="{4EF19893-E15E-CA3D-C48D-4A533B3078FF}"/>
              </a:ext>
            </a:extLst>
          </p:cNvPr>
          <p:cNvSpPr/>
          <p:nvPr/>
        </p:nvSpPr>
        <p:spPr>
          <a:xfrm>
            <a:off x="1682504" y="2324746"/>
            <a:ext cx="2104198" cy="2044422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Importance Of Execution Time Estimation</a:t>
            </a:r>
          </a:p>
        </p:txBody>
      </p:sp>
      <p:sp>
        <p:nvSpPr>
          <p:cNvPr id="2" name="Scroll: Vertical 1">
            <a:extLst>
              <a:ext uri="{FF2B5EF4-FFF2-40B4-BE49-F238E27FC236}">
                <a16:creationId xmlns:a16="http://schemas.microsoft.com/office/drawing/2014/main" id="{D052FC1E-B70A-9A23-CC83-D7CD7C33538D}"/>
              </a:ext>
            </a:extLst>
          </p:cNvPr>
          <p:cNvSpPr/>
          <p:nvPr/>
        </p:nvSpPr>
        <p:spPr>
          <a:xfrm>
            <a:off x="5023313" y="2324351"/>
            <a:ext cx="2104198" cy="2044422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Rationale</a:t>
            </a:r>
          </a:p>
        </p:txBody>
      </p:sp>
      <p:sp>
        <p:nvSpPr>
          <p:cNvPr id="5" name="Scroll: Vertical 4">
            <a:extLst>
              <a:ext uri="{FF2B5EF4-FFF2-40B4-BE49-F238E27FC236}">
                <a16:creationId xmlns:a16="http://schemas.microsoft.com/office/drawing/2014/main" id="{B95D7F4B-5984-3DBF-6D0D-E18BC57AA02A}"/>
              </a:ext>
            </a:extLst>
          </p:cNvPr>
          <p:cNvSpPr/>
          <p:nvPr/>
        </p:nvSpPr>
        <p:spPr>
          <a:xfrm>
            <a:off x="8364122" y="2324351"/>
            <a:ext cx="2104198" cy="2044422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Workflow</a:t>
            </a:r>
          </a:p>
        </p:txBody>
      </p:sp>
      <p:sp>
        <p:nvSpPr>
          <p:cNvPr id="3" name="Scroll: Vertical 2">
            <a:extLst>
              <a:ext uri="{FF2B5EF4-FFF2-40B4-BE49-F238E27FC236}">
                <a16:creationId xmlns:a16="http://schemas.microsoft.com/office/drawing/2014/main" id="{DBD3EE24-8EAC-6138-21DA-156A61C0CC64}"/>
              </a:ext>
            </a:extLst>
          </p:cNvPr>
          <p:cNvSpPr/>
          <p:nvPr/>
        </p:nvSpPr>
        <p:spPr>
          <a:xfrm>
            <a:off x="11704932" y="2324351"/>
            <a:ext cx="2104198" cy="2044422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Last Phase Detection</a:t>
            </a:r>
          </a:p>
        </p:txBody>
      </p:sp>
      <p:sp>
        <p:nvSpPr>
          <p:cNvPr id="6" name="Scroll: Vertical 5">
            <a:extLst>
              <a:ext uri="{FF2B5EF4-FFF2-40B4-BE49-F238E27FC236}">
                <a16:creationId xmlns:a16="http://schemas.microsoft.com/office/drawing/2014/main" id="{7DE21EEE-6193-B3A3-CE19-E27CCD3B7C9C}"/>
              </a:ext>
            </a:extLst>
          </p:cNvPr>
          <p:cNvSpPr/>
          <p:nvPr/>
        </p:nvSpPr>
        <p:spPr>
          <a:xfrm>
            <a:off x="15045741" y="2324351"/>
            <a:ext cx="2104198" cy="2044422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Classifiers</a:t>
            </a:r>
          </a:p>
        </p:txBody>
      </p:sp>
      <p:sp>
        <p:nvSpPr>
          <p:cNvPr id="4" name="Scroll: Vertical 3">
            <a:extLst>
              <a:ext uri="{FF2B5EF4-FFF2-40B4-BE49-F238E27FC236}">
                <a16:creationId xmlns:a16="http://schemas.microsoft.com/office/drawing/2014/main" id="{88B48440-75E3-3ABA-DDFF-B0EBEE0B7CDF}"/>
              </a:ext>
            </a:extLst>
          </p:cNvPr>
          <p:cNvSpPr/>
          <p:nvPr/>
        </p:nvSpPr>
        <p:spPr>
          <a:xfrm>
            <a:off x="18325503" y="2324351"/>
            <a:ext cx="2104198" cy="2044422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Methodology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C366493-18B1-10AA-5B15-6074D45C3DE8}"/>
              </a:ext>
            </a:extLst>
          </p:cNvPr>
          <p:cNvGrpSpPr/>
          <p:nvPr/>
        </p:nvGrpSpPr>
        <p:grpSpPr>
          <a:xfrm>
            <a:off x="2971105" y="5909490"/>
            <a:ext cx="18569289" cy="7281215"/>
            <a:chOff x="614064" y="3199985"/>
            <a:chExt cx="22251892" cy="8967230"/>
          </a:xfrm>
        </p:grpSpPr>
        <p:pic>
          <p:nvPicPr>
            <p:cNvPr id="8" name="Graphic 7" descr="Processor with solid fill">
              <a:extLst>
                <a:ext uri="{FF2B5EF4-FFF2-40B4-BE49-F238E27FC236}">
                  <a16:creationId xmlns:a16="http://schemas.microsoft.com/office/drawing/2014/main" id="{0E432679-B603-68B1-C024-61DE8AF24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4064" y="3218719"/>
              <a:ext cx="1290936" cy="1290936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58AED1D-C90F-546F-9E49-0FA352A72E75}"/>
                </a:ext>
              </a:extLst>
            </p:cNvPr>
            <p:cNvSpPr txBox="1"/>
            <p:nvPr/>
          </p:nvSpPr>
          <p:spPr>
            <a:xfrm>
              <a:off x="1905000" y="3325578"/>
              <a:ext cx="10287000" cy="1250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200" b="1"/>
                <a:t>CPU: </a:t>
              </a:r>
              <a:r>
                <a:rPr lang="en-US" sz="3200"/>
                <a:t>dual-socket Intel Xeon Platinum 8358 CPU system with 2 sockets (</a:t>
              </a:r>
              <a:r>
                <a:rPr lang="en-US" sz="3200" u="sng"/>
                <a:t>64</a:t>
              </a:r>
              <a:r>
                <a:rPr lang="en-US" sz="3200"/>
                <a:t> threads in total) </a:t>
              </a:r>
            </a:p>
          </p:txBody>
        </p:sp>
        <p:pic>
          <p:nvPicPr>
            <p:cNvPr id="10" name="Graphic 9" descr="Database with solid fill">
              <a:extLst>
                <a:ext uri="{FF2B5EF4-FFF2-40B4-BE49-F238E27FC236}">
                  <a16:creationId xmlns:a16="http://schemas.microsoft.com/office/drawing/2014/main" id="{745215A2-ACE9-411B-3EC9-BDEA5F9337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14064" y="5133110"/>
              <a:ext cx="1290936" cy="1290936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AB59825-DEC6-4876-0C78-2022368F37FC}"/>
                </a:ext>
              </a:extLst>
            </p:cNvPr>
            <p:cNvSpPr txBox="1"/>
            <p:nvPr/>
          </p:nvSpPr>
          <p:spPr>
            <a:xfrm>
              <a:off x="1905000" y="5486190"/>
              <a:ext cx="10287000" cy="677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200" b="1"/>
                <a:t>Memory: </a:t>
              </a:r>
              <a:r>
                <a:rPr lang="en-US" sz="3200" u="sng"/>
                <a:t>512GB</a:t>
              </a:r>
              <a:r>
                <a:rPr lang="en-US" sz="3200"/>
                <a:t> of main memory</a:t>
              </a:r>
            </a:p>
          </p:txBody>
        </p:sp>
        <p:pic>
          <p:nvPicPr>
            <p:cNvPr id="12" name="Graphic 11" descr="Web design with solid fill">
              <a:extLst>
                <a:ext uri="{FF2B5EF4-FFF2-40B4-BE49-F238E27FC236}">
                  <a16:creationId xmlns:a16="http://schemas.microsoft.com/office/drawing/2014/main" id="{AA20F9AD-9C99-40ED-7E1F-A49F53227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14064" y="7047500"/>
              <a:ext cx="1290936" cy="1290936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B8951AC-68F1-2C96-01E3-A068D470BD63}"/>
                </a:ext>
              </a:extLst>
            </p:cNvPr>
            <p:cNvSpPr txBox="1"/>
            <p:nvPr/>
          </p:nvSpPr>
          <p:spPr>
            <a:xfrm>
              <a:off x="1905000" y="6866838"/>
              <a:ext cx="10287000" cy="1933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200" b="1" dirty="0"/>
                <a:t>Benchmarks: </a:t>
              </a:r>
              <a:r>
                <a:rPr lang="en-US" sz="3200" u="sng" dirty="0"/>
                <a:t>44</a:t>
              </a:r>
              <a:r>
                <a:rPr lang="en-US" sz="3200" dirty="0"/>
                <a:t> </a:t>
              </a:r>
              <a:r>
                <a:rPr lang="en-US" sz="3200" b="1" dirty="0"/>
                <a:t>OpenMP</a:t>
              </a:r>
              <a:r>
                <a:rPr lang="en-US" sz="3200" dirty="0"/>
                <a:t> representative of scientific computing applications, or </a:t>
              </a:r>
              <a:r>
                <a:rPr lang="en-US" sz="3200" b="1" dirty="0"/>
                <a:t>Spark</a:t>
              </a:r>
              <a:r>
                <a:rPr lang="en-US" sz="3200" dirty="0"/>
                <a:t> benchmarks used for data analytics</a:t>
              </a:r>
            </a:p>
          </p:txBody>
        </p:sp>
        <p:pic>
          <p:nvPicPr>
            <p:cNvPr id="24" name="Graphic 23" descr="Box with solid fill">
              <a:extLst>
                <a:ext uri="{FF2B5EF4-FFF2-40B4-BE49-F238E27FC236}">
                  <a16:creationId xmlns:a16="http://schemas.microsoft.com/office/drawing/2014/main" id="{04429EF8-906F-98F1-E7D7-D99D12EDD47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14064" y="8961890"/>
              <a:ext cx="1290936" cy="1290936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90E58BD-E177-AB1B-0C3E-D780B29F33F1}"/>
                </a:ext>
              </a:extLst>
            </p:cNvPr>
            <p:cNvSpPr txBox="1"/>
            <p:nvPr/>
          </p:nvSpPr>
          <p:spPr>
            <a:xfrm>
              <a:off x="1905000" y="9068749"/>
              <a:ext cx="10287000" cy="12481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200" b="1"/>
                <a:t>Suites:  </a:t>
              </a:r>
              <a:r>
                <a:rPr lang="en-US" sz="3200" u="sng"/>
                <a:t>6</a:t>
              </a:r>
              <a:r>
                <a:rPr lang="en-US" sz="3200"/>
                <a:t> benchmark suites and libraries, with multiple datasets each</a:t>
              </a:r>
            </a:p>
          </p:txBody>
        </p:sp>
        <p:pic>
          <p:nvPicPr>
            <p:cNvPr id="26" name="Graphic 25" descr="Document with solid fill">
              <a:extLst>
                <a:ext uri="{FF2B5EF4-FFF2-40B4-BE49-F238E27FC236}">
                  <a16:creationId xmlns:a16="http://schemas.microsoft.com/office/drawing/2014/main" id="{C70630FE-1259-CD6E-D979-69F0A4A1B0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14064" y="10876280"/>
              <a:ext cx="1290935" cy="1290935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BDDABA1-1F21-F40F-3BCF-BEA59FCB879F}"/>
                </a:ext>
              </a:extLst>
            </p:cNvPr>
            <p:cNvSpPr txBox="1"/>
            <p:nvPr/>
          </p:nvSpPr>
          <p:spPr>
            <a:xfrm>
              <a:off x="1904999" y="11229359"/>
              <a:ext cx="10287000" cy="677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200" b="1"/>
                <a:t>Data: </a:t>
              </a:r>
              <a:r>
                <a:rPr lang="en-US" sz="3200" u="sng"/>
                <a:t>3</a:t>
              </a:r>
              <a:r>
                <a:rPr lang="en-US" sz="3200"/>
                <a:t> runs per benchmark per dataset</a:t>
              </a:r>
              <a:r>
                <a:rPr lang="en-US" sz="3200" b="1"/>
                <a:t>  </a:t>
              </a:r>
              <a:endParaRPr lang="en-US" sz="3200"/>
            </a:p>
          </p:txBody>
        </p:sp>
        <p:pic>
          <p:nvPicPr>
            <p:cNvPr id="28" name="Graphic 27" descr="Tools with solid fill">
              <a:extLst>
                <a:ext uri="{FF2B5EF4-FFF2-40B4-BE49-F238E27FC236}">
                  <a16:creationId xmlns:a16="http://schemas.microsoft.com/office/drawing/2014/main" id="{05F91FCB-1785-085F-B79C-8C1B22C2CD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2192001" y="3325578"/>
              <a:ext cx="1290935" cy="1290935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D20AAAE-3754-670B-F2B1-DF18DAB17CEF}"/>
                </a:ext>
              </a:extLst>
            </p:cNvPr>
            <p:cNvSpPr txBox="1"/>
            <p:nvPr/>
          </p:nvSpPr>
          <p:spPr>
            <a:xfrm>
              <a:off x="13652741" y="3199985"/>
              <a:ext cx="7207827" cy="19331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sz="3200" b="1" dirty="0"/>
                <a:t>Metrics collection tool: </a:t>
              </a:r>
              <a:r>
                <a:rPr lang="en-US" sz="3200" dirty="0"/>
                <a:t>Linux </a:t>
              </a:r>
              <a:r>
                <a:rPr lang="en-US" sz="3200" b="1" dirty="0"/>
                <a:t>Perf</a:t>
              </a:r>
              <a:r>
                <a:rPr lang="en-US" sz="3200" dirty="0"/>
                <a:t> tool ; </a:t>
              </a:r>
              <a:r>
                <a:rPr lang="en-US" sz="3200" b="1" dirty="0"/>
                <a:t>#samples: </a:t>
              </a:r>
              <a:r>
                <a:rPr lang="en-US" sz="3200" dirty="0"/>
                <a:t>5</a:t>
              </a:r>
              <a:r>
                <a:rPr lang="en-US" sz="3200" b="1" dirty="0"/>
                <a:t>; sampling rate: </a:t>
              </a:r>
              <a:r>
                <a:rPr lang="en-US" sz="3200" dirty="0"/>
                <a:t>200ms</a:t>
              </a:r>
            </a:p>
          </p:txBody>
        </p:sp>
        <p:pic>
          <p:nvPicPr>
            <p:cNvPr id="31" name="Graphic 30" descr="Research with solid fill">
              <a:extLst>
                <a:ext uri="{FF2B5EF4-FFF2-40B4-BE49-F238E27FC236}">
                  <a16:creationId xmlns:a16="http://schemas.microsoft.com/office/drawing/2014/main" id="{F8A1C990-8A5E-3D43-BCD3-3A4F34FB3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2191999" y="5133110"/>
              <a:ext cx="1290934" cy="1290934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48F55FC-2DBF-35FE-DD5C-EF9F22794789}"/>
                </a:ext>
              </a:extLst>
            </p:cNvPr>
            <p:cNvSpPr txBox="1"/>
            <p:nvPr/>
          </p:nvSpPr>
          <p:spPr>
            <a:xfrm>
              <a:off x="13482936" y="5486190"/>
              <a:ext cx="9230232" cy="6775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sz="3200" b="1"/>
                <a:t>Metrics collected: </a:t>
              </a:r>
              <a:r>
                <a:rPr lang="en-US" sz="3200" u="sng"/>
                <a:t>48</a:t>
              </a:r>
              <a:r>
                <a:rPr lang="en-US" sz="3200"/>
                <a:t> profiling metrics </a:t>
              </a:r>
              <a:r>
                <a:rPr lang="en-US" sz="3200" b="1"/>
                <a:t> </a:t>
              </a:r>
              <a:endParaRPr lang="en-US" sz="3200"/>
            </a:p>
          </p:txBody>
        </p:sp>
        <p:pic>
          <p:nvPicPr>
            <p:cNvPr id="33" name="Graphic 32" descr="Artificial Intelligence with solid fill">
              <a:extLst>
                <a:ext uri="{FF2B5EF4-FFF2-40B4-BE49-F238E27FC236}">
                  <a16:creationId xmlns:a16="http://schemas.microsoft.com/office/drawing/2014/main" id="{A8D7C721-2A81-C2A4-036B-9F8017B27F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2191999" y="7052914"/>
              <a:ext cx="1290933" cy="1290933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61A771B-9889-317A-F2F3-2F07273F957E}"/>
                </a:ext>
              </a:extLst>
            </p:cNvPr>
            <p:cNvSpPr txBox="1"/>
            <p:nvPr/>
          </p:nvSpPr>
          <p:spPr>
            <a:xfrm>
              <a:off x="13482936" y="7400580"/>
              <a:ext cx="9230232" cy="7201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sz="3200" b="1" dirty="0"/>
                <a:t>ML models: </a:t>
              </a:r>
              <a:r>
                <a:rPr lang="en-US" sz="3200" dirty="0"/>
                <a:t>RNNs, </a:t>
              </a:r>
              <a:r>
                <a:rPr lang="en-US" sz="3200" dirty="0" err="1"/>
                <a:t>XGBoost</a:t>
              </a:r>
              <a:r>
                <a:rPr lang="en-US" sz="3200" dirty="0"/>
                <a:t>, Dummy</a:t>
              </a:r>
            </a:p>
          </p:txBody>
        </p:sp>
        <p:pic>
          <p:nvPicPr>
            <p:cNvPr id="35" name="Graphic 34" descr="Clipboard Mixed with solid fill">
              <a:extLst>
                <a:ext uri="{FF2B5EF4-FFF2-40B4-BE49-F238E27FC236}">
                  <a16:creationId xmlns:a16="http://schemas.microsoft.com/office/drawing/2014/main" id="{EBE4C6A2-BA7E-932B-2B1B-FBF5F8E343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12192000" y="8961465"/>
              <a:ext cx="1290932" cy="1290932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A1D9D2D-F3FC-1B67-6464-008E0FB2E5CF}"/>
                </a:ext>
              </a:extLst>
            </p:cNvPr>
            <p:cNvSpPr txBox="1"/>
            <p:nvPr/>
          </p:nvSpPr>
          <p:spPr>
            <a:xfrm>
              <a:off x="13482936" y="9314544"/>
              <a:ext cx="923023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sz="3200" b="1" dirty="0"/>
                <a:t>Cross Validation: </a:t>
              </a:r>
              <a:r>
                <a:rPr lang="en-US" sz="3200" dirty="0"/>
                <a:t>Leave-One-Group-Out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18D57B5-70D6-FAD1-473B-BF2FE204E51D}"/>
                </a:ext>
              </a:extLst>
            </p:cNvPr>
            <p:cNvSpPr txBox="1"/>
            <p:nvPr/>
          </p:nvSpPr>
          <p:spPr>
            <a:xfrm>
              <a:off x="13635724" y="10769422"/>
              <a:ext cx="9230232" cy="13266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sz="3200" b="1" dirty="0"/>
                <a:t>Runtime: </a:t>
              </a:r>
              <a:r>
                <a:rPr lang="en-US" sz="3200" dirty="0"/>
                <a:t>from 1.85s to 22.6min (mean=94.01s)</a:t>
              </a:r>
            </a:p>
          </p:txBody>
        </p:sp>
      </p:grpSp>
      <p:sp>
        <p:nvSpPr>
          <p:cNvPr id="29" name="TITLE gOES HERE LOREM IPSUM DOLOR.">
            <a:extLst>
              <a:ext uri="{FF2B5EF4-FFF2-40B4-BE49-F238E27FC236}">
                <a16:creationId xmlns:a16="http://schemas.microsoft.com/office/drawing/2014/main" id="{BAD9DC6C-FFA6-D3B6-EAFD-BE0136DA5D00}"/>
              </a:ext>
            </a:extLst>
          </p:cNvPr>
          <p:cNvSpPr txBox="1"/>
          <p:nvPr/>
        </p:nvSpPr>
        <p:spPr>
          <a:xfrm>
            <a:off x="10215395" y="216208"/>
            <a:ext cx="3953208" cy="8643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50800" tIns="50800" rIns="50800" bIns="50800" numCol="1" anchor="t">
            <a:spAutoFit/>
          </a:bodyPr>
          <a:lstStyle>
            <a:lvl1pPr algn="l">
              <a:lnSpc>
                <a:spcPct val="90000"/>
              </a:lnSpc>
              <a:defRPr sz="5500" cap="all">
                <a:solidFill>
                  <a:srgbClr val="791633"/>
                </a:solidFill>
                <a:latin typeface="Proxima Nova Th"/>
                <a:ea typeface="Proxima Nova Th"/>
                <a:cs typeface="Proxima Nova Th"/>
                <a:sym typeface="Proxima Nova Extrabold"/>
              </a:defRPr>
            </a:lvl1pPr>
          </a:lstStyle>
          <a:p>
            <a:pPr algn="ctr"/>
            <a:r>
              <a:rPr lang="en-US" b="1" dirty="0">
                <a:solidFill>
                  <a:srgbClr val="840032"/>
                </a:solidFill>
                <a:latin typeface="Helvetica" pitchFamily="2" charset="0"/>
              </a:rPr>
              <a:t>Overview</a:t>
            </a:r>
          </a:p>
        </p:txBody>
      </p:sp>
      <p:pic>
        <p:nvPicPr>
          <p:cNvPr id="40" name="Graphic 39" descr="Stopwatch 33% with solid fill">
            <a:extLst>
              <a:ext uri="{FF2B5EF4-FFF2-40B4-BE49-F238E27FC236}">
                <a16:creationId xmlns:a16="http://schemas.microsoft.com/office/drawing/2014/main" id="{9A83D14D-5217-883C-CCC3-62E12FCEB6F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2505424" y="12038117"/>
            <a:ext cx="1332306" cy="1332306"/>
          </a:xfrm>
          <a:prstGeom prst="rect">
            <a:avLst/>
          </a:prstGeom>
        </p:spPr>
      </p:pic>
      <p:sp>
        <p:nvSpPr>
          <p:cNvPr id="37" name="The American university of beirut: Challenges and opportunities.">
            <a:extLst>
              <a:ext uri="{FF2B5EF4-FFF2-40B4-BE49-F238E27FC236}">
                <a16:creationId xmlns:a16="http://schemas.microsoft.com/office/drawing/2014/main" id="{85198A09-10E6-BEE4-A524-4D69FCE60CE6}"/>
              </a:ext>
            </a:extLst>
          </p:cNvPr>
          <p:cNvSpPr txBox="1"/>
          <p:nvPr/>
        </p:nvSpPr>
        <p:spPr>
          <a:xfrm>
            <a:off x="16235220" y="362402"/>
            <a:ext cx="6406857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>
              <a:defRPr sz="2300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en-US" sz="2000" dirty="0"/>
              <a:t>Are We There Yet?</a:t>
            </a:r>
          </a:p>
          <a:p>
            <a:pPr algn="l">
              <a:defRPr sz="2300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en-US" sz="2000" dirty="0"/>
              <a:t>Predicting if Executing Applications are Near Completion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951F761-7420-F8A3-7089-43DA347113A3}"/>
              </a:ext>
            </a:extLst>
          </p:cNvPr>
          <p:cNvGrpSpPr>
            <a:grpSpLocks noChangeAspect="1"/>
          </p:cNvGrpSpPr>
          <p:nvPr/>
        </p:nvGrpSpPr>
        <p:grpSpPr>
          <a:xfrm>
            <a:off x="5836039" y="577627"/>
            <a:ext cx="2496984" cy="1005840"/>
            <a:chOff x="3578225" y="1146175"/>
            <a:chExt cx="5038725" cy="2111375"/>
          </a:xfrm>
        </p:grpSpPr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FA5FDEDC-E0A4-C0CA-B948-15444975DC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4800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750AAF70-1E27-2BAD-3902-D5C49DE617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4800"/>
            </a:p>
          </p:txBody>
        </p:sp>
      </p:grpSp>
    </p:spTree>
    <p:extLst>
      <p:ext uri="{BB962C8B-B14F-4D97-AF65-F5344CB8AC3E}">
        <p14:creationId xmlns:p14="http://schemas.microsoft.com/office/powerpoint/2010/main" val="42556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512"/>
    </mc:Choice>
    <mc:Fallback xmlns="">
      <p:transition spd="slow" advTm="100512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3.8|6.5|12.4|3.1|14.9|18.2|1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8.6|13.3|23.5|2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5|0.4|0.5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0_BasicColor">
  <a:themeElements>
    <a:clrScheme name="30_BasicColor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0_BasicColor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2547</TotalTime>
  <Words>1119</Words>
  <Application>Microsoft Office PowerPoint</Application>
  <PresentationFormat>Custom</PresentationFormat>
  <Paragraphs>235</Paragraphs>
  <Slides>18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4" baseType="lpstr">
      <vt:lpstr>Arial</vt:lpstr>
      <vt:lpstr>Calibri</vt:lpstr>
      <vt:lpstr>Helvetica</vt:lpstr>
      <vt:lpstr>Helvetica Neue</vt:lpstr>
      <vt:lpstr>Helvetica Neue Medium</vt:lpstr>
      <vt:lpstr>inherit</vt:lpstr>
      <vt:lpstr>Proxima Nova</vt:lpstr>
      <vt:lpstr>Proxima Nova Extrabold</vt:lpstr>
      <vt:lpstr>Proxima Nova Lt</vt:lpstr>
      <vt:lpstr>Proxima Nova Rg</vt:lpstr>
      <vt:lpstr>Proxima Nova Semibold</vt:lpstr>
      <vt:lpstr>Proxima Nova Th</vt:lpstr>
      <vt:lpstr>Segoe UI</vt:lpstr>
      <vt:lpstr>Wingdings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Izzat El Hajj</cp:lastModifiedBy>
  <cp:revision>6</cp:revision>
  <dcterms:modified xsi:type="dcterms:W3CDTF">2026-06-09T12:32:49Z</dcterms:modified>
</cp:coreProperties>
</file>